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i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60" r:id="rId4"/>
    <p:sldId id="262" r:id="rId5"/>
    <p:sldId id="269" r:id="rId6"/>
    <p:sldId id="264" r:id="rId7"/>
    <p:sldId id="270" r:id="rId8"/>
    <p:sldId id="271" r:id="rId9"/>
    <p:sldId id="273" r:id="rId10"/>
    <p:sldId id="274" r:id="rId11"/>
    <p:sldId id="27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23" autoAdjust="0"/>
    <p:restoredTop sz="94660"/>
  </p:normalViewPr>
  <p:slideViewPr>
    <p:cSldViewPr snapToGrid="0">
      <p:cViewPr varScale="1">
        <p:scale>
          <a:sx n="106" d="100"/>
          <a:sy n="106" d="100"/>
        </p:scale>
        <p:origin x="78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 Id="rId4" Type="http://schemas.openxmlformats.org/officeDocument/2006/relationships/image" Target="../media/image3.sv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tif"/><Relationship Id="rId1" Type="http://schemas.openxmlformats.org/officeDocument/2006/relationships/slideMaster" Target="../slideMasters/slideMaster1.xml"/><Relationship Id="rId4" Type="http://schemas.openxmlformats.org/officeDocument/2006/relationships/image" Target="../media/image3.sv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tif"/><Relationship Id="rId1" Type="http://schemas.openxmlformats.org/officeDocument/2006/relationships/slideMaster" Target="../slideMasters/slideMaster1.xml"/><Relationship Id="rId4" Type="http://schemas.openxmlformats.org/officeDocument/2006/relationships/image" Target="../media/image3.sv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pic>
        <p:nvPicPr>
          <p:cNvPr id="5" name="Picture 4" descr="A close up of a dog&#10;&#10;AI-generated content may be incorrect.">
            <a:extLst>
              <a:ext uri="{FF2B5EF4-FFF2-40B4-BE49-F238E27FC236}">
                <a16:creationId xmlns:a16="http://schemas.microsoft.com/office/drawing/2014/main" id="{389378AE-F200-7239-303C-9557490F98D3}"/>
              </a:ext>
            </a:extLst>
          </p:cNvPr>
          <p:cNvPicPr>
            <a:picLocks noChangeAspect="1"/>
          </p:cNvPicPr>
          <p:nvPr userDrawn="1"/>
        </p:nvPicPr>
        <p:blipFill>
          <a:blip r:embed="rId2">
            <a:extLst>
              <a:ext uri="{28A0092B-C50C-407E-A947-70E740481C1C}">
                <a14:useLocalDpi xmlns:a14="http://schemas.microsoft.com/office/drawing/2010/main" val="0"/>
              </a:ext>
            </a:extLst>
          </a:blip>
          <a:srcRect l="17070" t="9905" r="1649" b="8858"/>
          <a:stretch/>
        </p:blipFill>
        <p:spPr>
          <a:xfrm>
            <a:off x="6410" y="0"/>
            <a:ext cx="12185590" cy="6858000"/>
          </a:xfrm>
          <a:prstGeom prst="rect">
            <a:avLst/>
          </a:prstGeom>
        </p:spPr>
      </p:pic>
      <p:sp>
        <p:nvSpPr>
          <p:cNvPr id="2" name="Title 1">
            <a:extLst>
              <a:ext uri="{FF2B5EF4-FFF2-40B4-BE49-F238E27FC236}">
                <a16:creationId xmlns:a16="http://schemas.microsoft.com/office/drawing/2014/main" id="{DCB6F9C7-CB8E-6712-CEBB-FEAD3101F13B}"/>
              </a:ext>
            </a:extLst>
          </p:cNvPr>
          <p:cNvSpPr>
            <a:spLocks noGrp="1"/>
          </p:cNvSpPr>
          <p:nvPr>
            <p:ph type="ctrTitle"/>
          </p:nvPr>
        </p:nvSpPr>
        <p:spPr>
          <a:xfrm>
            <a:off x="864000" y="2819400"/>
            <a:ext cx="7479900" cy="2387600"/>
          </a:xfrm>
        </p:spPr>
        <p:txBody>
          <a:bodyPr anchor="b">
            <a:noAutofit/>
          </a:bodyPr>
          <a:lstStyle>
            <a:lvl1pPr algn="l">
              <a:defRPr sz="6000">
                <a:solidFill>
                  <a:schemeClr val="bg1"/>
                </a:solidFill>
              </a:defRPr>
            </a:lvl1pPr>
          </a:lstStyle>
          <a:p>
            <a:r>
              <a:rPr lang="en-US" dirty="0"/>
              <a:t>Click to edit Master title style</a:t>
            </a:r>
            <a:endParaRPr lang="en-IE" dirty="0"/>
          </a:p>
        </p:txBody>
      </p:sp>
      <p:sp>
        <p:nvSpPr>
          <p:cNvPr id="3" name="Subtitle 2">
            <a:extLst>
              <a:ext uri="{FF2B5EF4-FFF2-40B4-BE49-F238E27FC236}">
                <a16:creationId xmlns:a16="http://schemas.microsoft.com/office/drawing/2014/main" id="{7305B9FB-CAA0-E31D-B970-D23AF666274F}"/>
              </a:ext>
            </a:extLst>
          </p:cNvPr>
          <p:cNvSpPr>
            <a:spLocks noGrp="1"/>
          </p:cNvSpPr>
          <p:nvPr>
            <p:ph type="subTitle" idx="1"/>
          </p:nvPr>
        </p:nvSpPr>
        <p:spPr>
          <a:xfrm>
            <a:off x="864000" y="5207000"/>
            <a:ext cx="7479900" cy="787000"/>
          </a:xfrm>
        </p:spPr>
        <p:txBody>
          <a:bodyPr anchor="b">
            <a:noAutofit/>
          </a:bodyPr>
          <a:lstStyle>
            <a:lvl1pPr marL="0" indent="0" algn="l">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IE" dirty="0"/>
          </a:p>
        </p:txBody>
      </p:sp>
      <p:pic>
        <p:nvPicPr>
          <p:cNvPr id="7" name="Graphic 6">
            <a:extLst>
              <a:ext uri="{FF2B5EF4-FFF2-40B4-BE49-F238E27FC236}">
                <a16:creationId xmlns:a16="http://schemas.microsoft.com/office/drawing/2014/main" id="{9C3E908A-7658-0565-746E-845C6E58B5DA}"/>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870410" y="864000"/>
            <a:ext cx="1912938" cy="260517"/>
          </a:xfrm>
          <a:prstGeom prst="rect">
            <a:avLst/>
          </a:prstGeom>
        </p:spPr>
      </p:pic>
    </p:spTree>
    <p:extLst>
      <p:ext uri="{BB962C8B-B14F-4D97-AF65-F5344CB8AC3E}">
        <p14:creationId xmlns:p14="http://schemas.microsoft.com/office/powerpoint/2010/main" val="21928186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2_Title Slide">
    <p:bg>
      <p:bgPr>
        <a:solidFill>
          <a:schemeClr val="accent1">
            <a:lumMod val="20000"/>
            <a:lumOff val="80000"/>
          </a:schemeClr>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32E59B4-34DE-5FA0-DF47-6C760B9F911C}"/>
              </a:ext>
            </a:extLst>
          </p:cNvPr>
          <p:cNvPicPr>
            <a:picLocks noChangeAspect="1"/>
          </p:cNvPicPr>
          <p:nvPr userDrawn="1"/>
        </p:nvPicPr>
        <p:blipFill>
          <a:blip r:embed="rId2">
            <a:extLst>
              <a:ext uri="{28A0092B-C50C-407E-A947-70E740481C1C}">
                <a14:useLocalDpi xmlns:a14="http://schemas.microsoft.com/office/drawing/2010/main" val="0"/>
              </a:ext>
            </a:extLst>
          </a:blip>
          <a:srcRect t="12264" r="24528" b="12264"/>
          <a:stretch/>
        </p:blipFill>
        <p:spPr>
          <a:xfrm>
            <a:off x="0" y="0"/>
            <a:ext cx="12192000" cy="6858000"/>
          </a:xfrm>
          <a:prstGeom prst="rect">
            <a:avLst/>
          </a:prstGeom>
        </p:spPr>
      </p:pic>
      <p:sp>
        <p:nvSpPr>
          <p:cNvPr id="8" name="Rectangle 7">
            <a:extLst>
              <a:ext uri="{FF2B5EF4-FFF2-40B4-BE49-F238E27FC236}">
                <a16:creationId xmlns:a16="http://schemas.microsoft.com/office/drawing/2014/main" id="{3FA20CF0-3D76-8DC0-8CE9-F992091915A2}"/>
              </a:ext>
            </a:extLst>
          </p:cNvPr>
          <p:cNvSpPr/>
          <p:nvPr userDrawn="1"/>
        </p:nvSpPr>
        <p:spPr>
          <a:xfrm>
            <a:off x="-1" y="0"/>
            <a:ext cx="8343901" cy="6858000"/>
          </a:xfrm>
          <a:prstGeom prst="rect">
            <a:avLst/>
          </a:prstGeom>
          <a:gradFill>
            <a:gsLst>
              <a:gs pos="0">
                <a:schemeClr val="tx1">
                  <a:alpha val="0"/>
                </a:schemeClr>
              </a:gs>
              <a:gs pos="100000">
                <a:schemeClr val="tx1">
                  <a:alpha val="1900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E" dirty="0">
              <a:latin typeface="Cabin" pitchFamily="2" charset="0"/>
            </a:endParaRPr>
          </a:p>
        </p:txBody>
      </p:sp>
      <p:sp>
        <p:nvSpPr>
          <p:cNvPr id="2" name="Title 1">
            <a:extLst>
              <a:ext uri="{FF2B5EF4-FFF2-40B4-BE49-F238E27FC236}">
                <a16:creationId xmlns:a16="http://schemas.microsoft.com/office/drawing/2014/main" id="{DCB6F9C7-CB8E-6712-CEBB-FEAD3101F13B}"/>
              </a:ext>
            </a:extLst>
          </p:cNvPr>
          <p:cNvSpPr>
            <a:spLocks noGrp="1"/>
          </p:cNvSpPr>
          <p:nvPr>
            <p:ph type="ctrTitle"/>
          </p:nvPr>
        </p:nvSpPr>
        <p:spPr>
          <a:xfrm>
            <a:off x="864000" y="2819400"/>
            <a:ext cx="7479900" cy="2387600"/>
          </a:xfrm>
        </p:spPr>
        <p:txBody>
          <a:bodyPr anchor="b">
            <a:noAutofit/>
          </a:bodyPr>
          <a:lstStyle>
            <a:lvl1pPr algn="l">
              <a:defRPr sz="6000">
                <a:solidFill>
                  <a:schemeClr val="bg1"/>
                </a:solidFill>
              </a:defRPr>
            </a:lvl1pPr>
          </a:lstStyle>
          <a:p>
            <a:r>
              <a:rPr lang="en-US" dirty="0"/>
              <a:t>Click to edit Master title style</a:t>
            </a:r>
            <a:endParaRPr lang="en-IE" dirty="0"/>
          </a:p>
        </p:txBody>
      </p:sp>
      <p:sp>
        <p:nvSpPr>
          <p:cNvPr id="3" name="Subtitle 2">
            <a:extLst>
              <a:ext uri="{FF2B5EF4-FFF2-40B4-BE49-F238E27FC236}">
                <a16:creationId xmlns:a16="http://schemas.microsoft.com/office/drawing/2014/main" id="{7305B9FB-CAA0-E31D-B970-D23AF666274F}"/>
              </a:ext>
            </a:extLst>
          </p:cNvPr>
          <p:cNvSpPr>
            <a:spLocks noGrp="1"/>
          </p:cNvSpPr>
          <p:nvPr>
            <p:ph type="subTitle" idx="1"/>
          </p:nvPr>
        </p:nvSpPr>
        <p:spPr>
          <a:xfrm>
            <a:off x="864000" y="5207000"/>
            <a:ext cx="7479900" cy="787000"/>
          </a:xfrm>
        </p:spPr>
        <p:txBody>
          <a:bodyPr anchor="b">
            <a:noAutofit/>
          </a:bodyPr>
          <a:lstStyle>
            <a:lvl1pPr marL="0" indent="0" algn="l">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IE" dirty="0"/>
          </a:p>
        </p:txBody>
      </p:sp>
      <p:pic>
        <p:nvPicPr>
          <p:cNvPr id="7" name="Graphic 6">
            <a:extLst>
              <a:ext uri="{FF2B5EF4-FFF2-40B4-BE49-F238E27FC236}">
                <a16:creationId xmlns:a16="http://schemas.microsoft.com/office/drawing/2014/main" id="{9C3E908A-7658-0565-746E-845C6E58B5DA}"/>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870410" y="864000"/>
            <a:ext cx="1912938" cy="260517"/>
          </a:xfrm>
          <a:prstGeom prst="rect">
            <a:avLst/>
          </a:prstGeom>
        </p:spPr>
      </p:pic>
    </p:spTree>
    <p:extLst>
      <p:ext uri="{BB962C8B-B14F-4D97-AF65-F5344CB8AC3E}">
        <p14:creationId xmlns:p14="http://schemas.microsoft.com/office/powerpoint/2010/main" val="24480062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3_Title Slide">
    <p:bg>
      <p:bgPr>
        <a:solidFill>
          <a:schemeClr val="accent1">
            <a:lumMod val="20000"/>
            <a:lumOff val="80000"/>
          </a:schemeClr>
        </a:solidFill>
        <a:effectLst/>
      </p:bgPr>
    </p:bg>
    <p:spTree>
      <p:nvGrpSpPr>
        <p:cNvPr id="1" name=""/>
        <p:cNvGrpSpPr/>
        <p:nvPr/>
      </p:nvGrpSpPr>
      <p:grpSpPr>
        <a:xfrm>
          <a:off x="0" y="0"/>
          <a:ext cx="0" cy="0"/>
          <a:chOff x="0" y="0"/>
          <a:chExt cx="0" cy="0"/>
        </a:xfrm>
      </p:grpSpPr>
      <p:pic>
        <p:nvPicPr>
          <p:cNvPr id="6" name="Picture 5" descr="A close-up of a person's neck&#10;&#10;AI-generated content may be incorrect.">
            <a:extLst>
              <a:ext uri="{FF2B5EF4-FFF2-40B4-BE49-F238E27FC236}">
                <a16:creationId xmlns:a16="http://schemas.microsoft.com/office/drawing/2014/main" id="{D7FD91FB-40F1-8813-F732-CA90B055C84F}"/>
              </a:ext>
            </a:extLst>
          </p:cNvPr>
          <p:cNvPicPr>
            <a:picLocks noChangeAspect="1"/>
          </p:cNvPicPr>
          <p:nvPr userDrawn="1"/>
        </p:nvPicPr>
        <p:blipFill>
          <a:blip r:embed="rId2">
            <a:extLst>
              <a:ext uri="{28A0092B-C50C-407E-A947-70E740481C1C}">
                <a14:useLocalDpi xmlns:a14="http://schemas.microsoft.com/office/drawing/2010/main" val="0"/>
              </a:ext>
            </a:extLst>
          </a:blip>
          <a:srcRect t="4082" r="8163" b="4082"/>
          <a:stretch/>
        </p:blipFill>
        <p:spPr>
          <a:xfrm>
            <a:off x="0" y="0"/>
            <a:ext cx="12192000" cy="6858000"/>
          </a:xfrm>
          <a:prstGeom prst="rect">
            <a:avLst/>
          </a:prstGeom>
        </p:spPr>
      </p:pic>
      <p:sp>
        <p:nvSpPr>
          <p:cNvPr id="8" name="Rectangle 7">
            <a:extLst>
              <a:ext uri="{FF2B5EF4-FFF2-40B4-BE49-F238E27FC236}">
                <a16:creationId xmlns:a16="http://schemas.microsoft.com/office/drawing/2014/main" id="{3FA20CF0-3D76-8DC0-8CE9-F992091915A2}"/>
              </a:ext>
            </a:extLst>
          </p:cNvPr>
          <p:cNvSpPr/>
          <p:nvPr userDrawn="1"/>
        </p:nvSpPr>
        <p:spPr>
          <a:xfrm>
            <a:off x="-1" y="0"/>
            <a:ext cx="8343901" cy="6858000"/>
          </a:xfrm>
          <a:prstGeom prst="rect">
            <a:avLst/>
          </a:prstGeom>
          <a:gradFill>
            <a:gsLst>
              <a:gs pos="0">
                <a:schemeClr val="tx1">
                  <a:alpha val="0"/>
                </a:schemeClr>
              </a:gs>
              <a:gs pos="100000">
                <a:schemeClr val="tx1">
                  <a:alpha val="1900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E" dirty="0">
              <a:latin typeface="Cabin" pitchFamily="2" charset="0"/>
            </a:endParaRPr>
          </a:p>
        </p:txBody>
      </p:sp>
      <p:sp>
        <p:nvSpPr>
          <p:cNvPr id="2" name="Title 1">
            <a:extLst>
              <a:ext uri="{FF2B5EF4-FFF2-40B4-BE49-F238E27FC236}">
                <a16:creationId xmlns:a16="http://schemas.microsoft.com/office/drawing/2014/main" id="{DCB6F9C7-CB8E-6712-CEBB-FEAD3101F13B}"/>
              </a:ext>
            </a:extLst>
          </p:cNvPr>
          <p:cNvSpPr>
            <a:spLocks noGrp="1"/>
          </p:cNvSpPr>
          <p:nvPr>
            <p:ph type="ctrTitle"/>
          </p:nvPr>
        </p:nvSpPr>
        <p:spPr>
          <a:xfrm>
            <a:off x="864000" y="2819400"/>
            <a:ext cx="7479900" cy="2387600"/>
          </a:xfrm>
        </p:spPr>
        <p:txBody>
          <a:bodyPr anchor="b">
            <a:noAutofit/>
          </a:bodyPr>
          <a:lstStyle>
            <a:lvl1pPr algn="l">
              <a:defRPr sz="6000">
                <a:solidFill>
                  <a:schemeClr val="bg1"/>
                </a:solidFill>
              </a:defRPr>
            </a:lvl1pPr>
          </a:lstStyle>
          <a:p>
            <a:r>
              <a:rPr lang="en-US" dirty="0"/>
              <a:t>Click to edit Master title style</a:t>
            </a:r>
            <a:endParaRPr lang="en-IE" dirty="0"/>
          </a:p>
        </p:txBody>
      </p:sp>
      <p:sp>
        <p:nvSpPr>
          <p:cNvPr id="3" name="Subtitle 2">
            <a:extLst>
              <a:ext uri="{FF2B5EF4-FFF2-40B4-BE49-F238E27FC236}">
                <a16:creationId xmlns:a16="http://schemas.microsoft.com/office/drawing/2014/main" id="{7305B9FB-CAA0-E31D-B970-D23AF666274F}"/>
              </a:ext>
            </a:extLst>
          </p:cNvPr>
          <p:cNvSpPr>
            <a:spLocks noGrp="1"/>
          </p:cNvSpPr>
          <p:nvPr>
            <p:ph type="subTitle" idx="1"/>
          </p:nvPr>
        </p:nvSpPr>
        <p:spPr>
          <a:xfrm>
            <a:off x="864000" y="5207000"/>
            <a:ext cx="7479900" cy="787000"/>
          </a:xfrm>
        </p:spPr>
        <p:txBody>
          <a:bodyPr anchor="b">
            <a:noAutofit/>
          </a:bodyPr>
          <a:lstStyle>
            <a:lvl1pPr marL="0" indent="0" algn="l">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IE" dirty="0"/>
          </a:p>
        </p:txBody>
      </p:sp>
      <p:pic>
        <p:nvPicPr>
          <p:cNvPr id="7" name="Graphic 6">
            <a:extLst>
              <a:ext uri="{FF2B5EF4-FFF2-40B4-BE49-F238E27FC236}">
                <a16:creationId xmlns:a16="http://schemas.microsoft.com/office/drawing/2014/main" id="{9C3E908A-7658-0565-746E-845C6E58B5DA}"/>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870410" y="864000"/>
            <a:ext cx="1912938" cy="260517"/>
          </a:xfrm>
          <a:prstGeom prst="rect">
            <a:avLst/>
          </a:prstGeom>
        </p:spPr>
      </p:pic>
    </p:spTree>
    <p:extLst>
      <p:ext uri="{BB962C8B-B14F-4D97-AF65-F5344CB8AC3E}">
        <p14:creationId xmlns:p14="http://schemas.microsoft.com/office/powerpoint/2010/main" val="34450614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4AEC3-A10D-CF91-AE11-19068CFB5754}"/>
              </a:ext>
            </a:extLst>
          </p:cNvPr>
          <p:cNvSpPr>
            <a:spLocks noGrp="1"/>
          </p:cNvSpPr>
          <p:nvPr>
            <p:ph type="title"/>
          </p:nvPr>
        </p:nvSpPr>
        <p:spPr>
          <a:xfrm>
            <a:off x="864000" y="864000"/>
            <a:ext cx="10464000" cy="826688"/>
          </a:xfrm>
        </p:spPr>
        <p:txBody>
          <a:bodyPr anchor="t">
            <a:noAutofit/>
          </a:bodyPr>
          <a:lstStyle>
            <a:lvl1pPr>
              <a:defRPr sz="2800"/>
            </a:lvl1pPr>
          </a:lstStyle>
          <a:p>
            <a:r>
              <a:rPr lang="en-US" dirty="0"/>
              <a:t>Click to edit Master title style</a:t>
            </a:r>
            <a:endParaRPr lang="en-IE" dirty="0"/>
          </a:p>
        </p:txBody>
      </p:sp>
      <p:sp>
        <p:nvSpPr>
          <p:cNvPr id="3" name="Content Placeholder 2">
            <a:extLst>
              <a:ext uri="{FF2B5EF4-FFF2-40B4-BE49-F238E27FC236}">
                <a16:creationId xmlns:a16="http://schemas.microsoft.com/office/drawing/2014/main" id="{6B017FBC-7A3D-51D2-8C35-0CBE75E063CE}"/>
              </a:ext>
            </a:extLst>
          </p:cNvPr>
          <p:cNvSpPr>
            <a:spLocks noGrp="1"/>
          </p:cNvSpPr>
          <p:nvPr>
            <p:ph idx="1" hasCustomPrompt="1"/>
          </p:nvPr>
        </p:nvSpPr>
        <p:spPr>
          <a:xfrm>
            <a:off x="864000" y="2053037"/>
            <a:ext cx="10464000" cy="3940963"/>
          </a:xfrm>
        </p:spPr>
        <p:txBody>
          <a:bodyPr>
            <a:noAutofit/>
          </a:bodyPr>
          <a:lstStyle>
            <a:lvl1pPr marL="288000" indent="-288000">
              <a:lnSpc>
                <a:spcPct val="108000"/>
              </a:lnSpc>
              <a:spcBef>
                <a:spcPts val="0"/>
              </a:spcBef>
              <a:spcAft>
                <a:spcPts val="600"/>
              </a:spcAft>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dirty="0"/>
              <a:t>One Column</a:t>
            </a:r>
            <a:endParaRPr lang="en-IE" dirty="0"/>
          </a:p>
        </p:txBody>
      </p:sp>
    </p:spTree>
    <p:extLst>
      <p:ext uri="{BB962C8B-B14F-4D97-AF65-F5344CB8AC3E}">
        <p14:creationId xmlns:p14="http://schemas.microsoft.com/office/powerpoint/2010/main" val="34731175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4AEC3-A10D-CF91-AE11-19068CFB5754}"/>
              </a:ext>
            </a:extLst>
          </p:cNvPr>
          <p:cNvSpPr>
            <a:spLocks noGrp="1"/>
          </p:cNvSpPr>
          <p:nvPr>
            <p:ph type="title"/>
          </p:nvPr>
        </p:nvSpPr>
        <p:spPr>
          <a:xfrm>
            <a:off x="864000" y="864000"/>
            <a:ext cx="10464000" cy="826688"/>
          </a:xfrm>
        </p:spPr>
        <p:txBody>
          <a:bodyPr anchor="t">
            <a:noAutofit/>
          </a:bodyPr>
          <a:lstStyle>
            <a:lvl1pPr>
              <a:defRPr sz="2800"/>
            </a:lvl1pPr>
          </a:lstStyle>
          <a:p>
            <a:r>
              <a:rPr lang="en-US" dirty="0"/>
              <a:t>Click to edit Master title style</a:t>
            </a:r>
            <a:endParaRPr lang="en-IE" dirty="0"/>
          </a:p>
        </p:txBody>
      </p:sp>
      <p:sp>
        <p:nvSpPr>
          <p:cNvPr id="4" name="Content Placeholder 2">
            <a:extLst>
              <a:ext uri="{FF2B5EF4-FFF2-40B4-BE49-F238E27FC236}">
                <a16:creationId xmlns:a16="http://schemas.microsoft.com/office/drawing/2014/main" id="{DB3C2AA4-1A12-5180-CE5C-89E19EDC21AE}"/>
              </a:ext>
            </a:extLst>
          </p:cNvPr>
          <p:cNvSpPr>
            <a:spLocks noGrp="1"/>
          </p:cNvSpPr>
          <p:nvPr>
            <p:ph idx="1" hasCustomPrompt="1"/>
          </p:nvPr>
        </p:nvSpPr>
        <p:spPr>
          <a:xfrm>
            <a:off x="864000" y="2053037"/>
            <a:ext cx="10464000" cy="3940963"/>
          </a:xfrm>
        </p:spPr>
        <p:txBody>
          <a:bodyPr numCol="2" spcCol="288000">
            <a:noAutofit/>
          </a:bodyPr>
          <a:lstStyle>
            <a:lvl1pPr marL="288000" indent="-288000">
              <a:lnSpc>
                <a:spcPct val="108000"/>
              </a:lnSpc>
              <a:spcBef>
                <a:spcPts val="0"/>
              </a:spcBef>
              <a:spcAft>
                <a:spcPts val="600"/>
              </a:spcAft>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dirty="0"/>
              <a:t>Two Column</a:t>
            </a:r>
            <a:endParaRPr lang="en-IE" dirty="0"/>
          </a:p>
        </p:txBody>
      </p:sp>
    </p:spTree>
    <p:extLst>
      <p:ext uri="{BB962C8B-B14F-4D97-AF65-F5344CB8AC3E}">
        <p14:creationId xmlns:p14="http://schemas.microsoft.com/office/powerpoint/2010/main" val="21855863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2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4AEC3-A10D-CF91-AE11-19068CFB5754}"/>
              </a:ext>
            </a:extLst>
          </p:cNvPr>
          <p:cNvSpPr>
            <a:spLocks noGrp="1"/>
          </p:cNvSpPr>
          <p:nvPr>
            <p:ph type="title"/>
          </p:nvPr>
        </p:nvSpPr>
        <p:spPr>
          <a:xfrm>
            <a:off x="864000" y="864000"/>
            <a:ext cx="10464000" cy="826688"/>
          </a:xfrm>
        </p:spPr>
        <p:txBody>
          <a:bodyPr anchor="t">
            <a:noAutofit/>
          </a:bodyPr>
          <a:lstStyle>
            <a:lvl1pPr>
              <a:defRPr sz="2800"/>
            </a:lvl1pPr>
          </a:lstStyle>
          <a:p>
            <a:r>
              <a:rPr lang="en-US" dirty="0"/>
              <a:t>Click to edit Master title style</a:t>
            </a:r>
            <a:endParaRPr lang="en-IE" dirty="0"/>
          </a:p>
        </p:txBody>
      </p:sp>
      <p:sp>
        <p:nvSpPr>
          <p:cNvPr id="4" name="Content Placeholder 2">
            <a:extLst>
              <a:ext uri="{FF2B5EF4-FFF2-40B4-BE49-F238E27FC236}">
                <a16:creationId xmlns:a16="http://schemas.microsoft.com/office/drawing/2014/main" id="{D85E9F8B-E6CF-EA25-AB8D-F5DF73D30874}"/>
              </a:ext>
            </a:extLst>
          </p:cNvPr>
          <p:cNvSpPr>
            <a:spLocks noGrp="1"/>
          </p:cNvSpPr>
          <p:nvPr>
            <p:ph idx="1" hasCustomPrompt="1"/>
          </p:nvPr>
        </p:nvSpPr>
        <p:spPr>
          <a:xfrm>
            <a:off x="864000" y="2053037"/>
            <a:ext cx="10464000" cy="3940963"/>
          </a:xfrm>
        </p:spPr>
        <p:txBody>
          <a:bodyPr numCol="3" spcCol="288000">
            <a:noAutofit/>
          </a:bodyPr>
          <a:lstStyle>
            <a:lvl1pPr marL="288000" indent="-288000">
              <a:lnSpc>
                <a:spcPct val="108000"/>
              </a:lnSpc>
              <a:spcBef>
                <a:spcPts val="0"/>
              </a:spcBef>
              <a:spcAft>
                <a:spcPts val="600"/>
              </a:spcAft>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dirty="0"/>
              <a:t>Three Column</a:t>
            </a:r>
            <a:endParaRPr lang="en-IE" dirty="0"/>
          </a:p>
        </p:txBody>
      </p:sp>
    </p:spTree>
    <p:extLst>
      <p:ext uri="{BB962C8B-B14F-4D97-AF65-F5344CB8AC3E}">
        <p14:creationId xmlns:p14="http://schemas.microsoft.com/office/powerpoint/2010/main" val="13114600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B767F2-98FE-4A0E-11CB-FE0EF52287FB}"/>
              </a:ext>
            </a:extLst>
          </p:cNvPr>
          <p:cNvSpPr>
            <a:spLocks noGrp="1"/>
          </p:cNvSpPr>
          <p:nvPr>
            <p:ph type="title"/>
          </p:nvPr>
        </p:nvSpPr>
        <p:spPr>
          <a:xfrm>
            <a:off x="838200" y="365125"/>
            <a:ext cx="10515600" cy="1325563"/>
          </a:xfrm>
          <a:prstGeom prst="rect">
            <a:avLst/>
          </a:prstGeom>
        </p:spPr>
        <p:txBody>
          <a:bodyPr vert="horz" lIns="0" tIns="0" rIns="0" bIns="0" rtlCol="0" anchor="ctr">
            <a:normAutofit/>
          </a:bodyPr>
          <a:lstStyle/>
          <a:p>
            <a:r>
              <a:rPr lang="en-US"/>
              <a:t>Click to edit Master title style</a:t>
            </a:r>
            <a:endParaRPr lang="en-IE"/>
          </a:p>
        </p:txBody>
      </p:sp>
      <p:sp>
        <p:nvSpPr>
          <p:cNvPr id="3" name="Text Placeholder 2">
            <a:extLst>
              <a:ext uri="{FF2B5EF4-FFF2-40B4-BE49-F238E27FC236}">
                <a16:creationId xmlns:a16="http://schemas.microsoft.com/office/drawing/2014/main" id="{D44F1EFC-5E74-D2F0-08D5-A36266A358E7}"/>
              </a:ext>
            </a:extLst>
          </p:cNvPr>
          <p:cNvSpPr>
            <a:spLocks noGrp="1"/>
          </p:cNvSpPr>
          <p:nvPr>
            <p:ph type="body" idx="1"/>
          </p:nvPr>
        </p:nvSpPr>
        <p:spPr>
          <a:xfrm>
            <a:off x="838200" y="1825625"/>
            <a:ext cx="10515600" cy="4351338"/>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4" name="Date Placeholder 3">
            <a:extLst>
              <a:ext uri="{FF2B5EF4-FFF2-40B4-BE49-F238E27FC236}">
                <a16:creationId xmlns:a16="http://schemas.microsoft.com/office/drawing/2014/main" id="{353E68FF-213E-8CDE-1133-BD226B7AEA57}"/>
              </a:ext>
            </a:extLst>
          </p:cNvPr>
          <p:cNvSpPr>
            <a:spLocks noGrp="1"/>
          </p:cNvSpPr>
          <p:nvPr>
            <p:ph type="dt" sz="half" idx="2"/>
          </p:nvPr>
        </p:nvSpPr>
        <p:spPr>
          <a:xfrm>
            <a:off x="838200" y="6356350"/>
            <a:ext cx="2743200" cy="365125"/>
          </a:xfrm>
          <a:prstGeom prst="rect">
            <a:avLst/>
          </a:prstGeom>
        </p:spPr>
        <p:txBody>
          <a:bodyPr vert="horz" lIns="0" tIns="0" rIns="0" bIns="0" rtlCol="0" anchor="ctr"/>
          <a:lstStyle>
            <a:lvl1pPr algn="l">
              <a:defRPr sz="1200">
                <a:solidFill>
                  <a:schemeClr val="tx1">
                    <a:tint val="82000"/>
                  </a:schemeClr>
                </a:solidFill>
                <a:latin typeface="Cabin" pitchFamily="2" charset="0"/>
              </a:defRPr>
            </a:lvl1pPr>
          </a:lstStyle>
          <a:p>
            <a:fld id="{65B9C03E-6F31-4E52-9C80-E27A6D16B72A}" type="datetimeFigureOut">
              <a:rPr lang="en-IE" smtClean="0"/>
              <a:pPr/>
              <a:t>01/04/2025</a:t>
            </a:fld>
            <a:endParaRPr lang="en-IE" dirty="0"/>
          </a:p>
        </p:txBody>
      </p:sp>
      <p:sp>
        <p:nvSpPr>
          <p:cNvPr id="5" name="Footer Placeholder 4">
            <a:extLst>
              <a:ext uri="{FF2B5EF4-FFF2-40B4-BE49-F238E27FC236}">
                <a16:creationId xmlns:a16="http://schemas.microsoft.com/office/drawing/2014/main" id="{C43D8EE8-D3FC-219B-6FA5-F20C2B88D70B}"/>
              </a:ext>
            </a:extLst>
          </p:cNvPr>
          <p:cNvSpPr>
            <a:spLocks noGrp="1"/>
          </p:cNvSpPr>
          <p:nvPr>
            <p:ph type="ftr" sz="quarter" idx="3"/>
          </p:nvPr>
        </p:nvSpPr>
        <p:spPr>
          <a:xfrm>
            <a:off x="4038600" y="6356350"/>
            <a:ext cx="4114800" cy="365125"/>
          </a:xfrm>
          <a:prstGeom prst="rect">
            <a:avLst/>
          </a:prstGeom>
        </p:spPr>
        <p:txBody>
          <a:bodyPr vert="horz" lIns="0" tIns="0" rIns="0" bIns="0" rtlCol="0" anchor="ctr"/>
          <a:lstStyle>
            <a:lvl1pPr algn="ctr">
              <a:defRPr sz="1200">
                <a:solidFill>
                  <a:schemeClr val="tx1">
                    <a:tint val="82000"/>
                  </a:schemeClr>
                </a:solidFill>
                <a:latin typeface="Cabin" pitchFamily="2" charset="0"/>
              </a:defRPr>
            </a:lvl1pPr>
          </a:lstStyle>
          <a:p>
            <a:endParaRPr lang="en-IE" dirty="0"/>
          </a:p>
        </p:txBody>
      </p:sp>
      <p:sp>
        <p:nvSpPr>
          <p:cNvPr id="6" name="Slide Number Placeholder 5">
            <a:extLst>
              <a:ext uri="{FF2B5EF4-FFF2-40B4-BE49-F238E27FC236}">
                <a16:creationId xmlns:a16="http://schemas.microsoft.com/office/drawing/2014/main" id="{55D42661-CE62-B82C-5E86-027B8AC371C9}"/>
              </a:ext>
            </a:extLst>
          </p:cNvPr>
          <p:cNvSpPr>
            <a:spLocks noGrp="1"/>
          </p:cNvSpPr>
          <p:nvPr>
            <p:ph type="sldNum" sz="quarter" idx="4"/>
          </p:nvPr>
        </p:nvSpPr>
        <p:spPr>
          <a:xfrm>
            <a:off x="8610600" y="6356350"/>
            <a:ext cx="2743200" cy="365125"/>
          </a:xfrm>
          <a:prstGeom prst="rect">
            <a:avLst/>
          </a:prstGeom>
        </p:spPr>
        <p:txBody>
          <a:bodyPr vert="horz" lIns="0" tIns="0" rIns="0" bIns="0" rtlCol="0" anchor="ctr"/>
          <a:lstStyle>
            <a:lvl1pPr algn="r">
              <a:defRPr sz="1200">
                <a:solidFill>
                  <a:schemeClr val="tx1">
                    <a:tint val="82000"/>
                  </a:schemeClr>
                </a:solidFill>
                <a:latin typeface="Cabin" pitchFamily="2" charset="0"/>
              </a:defRPr>
            </a:lvl1pPr>
          </a:lstStyle>
          <a:p>
            <a:fld id="{AAAB97D5-00C4-440D-8A8E-A0B5625B1391}" type="slidenum">
              <a:rPr lang="en-IE" smtClean="0"/>
              <a:pPr/>
              <a:t>‹#›</a:t>
            </a:fld>
            <a:endParaRPr lang="en-IE" dirty="0"/>
          </a:p>
        </p:txBody>
      </p:sp>
    </p:spTree>
    <p:extLst>
      <p:ext uri="{BB962C8B-B14F-4D97-AF65-F5344CB8AC3E}">
        <p14:creationId xmlns:p14="http://schemas.microsoft.com/office/powerpoint/2010/main" val="1608673916"/>
      </p:ext>
    </p:extLst>
  </p:cSld>
  <p:clrMap bg1="lt1" tx1="dk1" bg2="lt2" tx2="dk2" accent1="accent1" accent2="accent2" accent3="accent3" accent4="accent4" accent5="accent5" accent6="accent6" hlink="hlink" folHlink="folHlink"/>
  <p:sldLayoutIdLst>
    <p:sldLayoutId id="2147483660" r:id="rId1"/>
    <p:sldLayoutId id="2147483663" r:id="rId2"/>
    <p:sldLayoutId id="2147483664" r:id="rId3"/>
    <p:sldLayoutId id="2147483650" r:id="rId4"/>
    <p:sldLayoutId id="2147483661" r:id="rId5"/>
    <p:sldLayoutId id="2147483662" r:id="rId6"/>
  </p:sldLayoutIdLst>
  <p:txStyles>
    <p:titleStyle>
      <a:lvl1pPr algn="l" defTabSz="914400" rtl="0" eaLnBrk="1" latinLnBrk="0" hangingPunct="1">
        <a:lnSpc>
          <a:spcPct val="90000"/>
        </a:lnSpc>
        <a:spcBef>
          <a:spcPct val="0"/>
        </a:spcBef>
        <a:buNone/>
        <a:defRPr sz="3600" b="1" kern="1200">
          <a:solidFill>
            <a:schemeClr val="tx2"/>
          </a:solidFill>
          <a:latin typeface="Cabin" pitchFamily="2" charset="0"/>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1.xml"/><Relationship Id="rId5" Type="http://schemas.openxmlformats.org/officeDocument/2006/relationships/image" Target="../media/image9.svg"/><Relationship Id="rId4" Type="http://schemas.openxmlformats.org/officeDocument/2006/relationships/image" Target="../media/image8.png"/></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4.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9.svg"/></Relationships>
</file>

<file path=ppt/slides/_rels/slide3.xml.rels><?xml version="1.0" encoding="UTF-8" standalone="yes"?>
<Relationships xmlns="http://schemas.openxmlformats.org/package/2006/relationships"><Relationship Id="rId2" Type="http://schemas.openxmlformats.org/officeDocument/2006/relationships/image" Target="../media/image10.tif"/><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4.xml"/><Relationship Id="rId5" Type="http://schemas.openxmlformats.org/officeDocument/2006/relationships/image" Target="../media/image14.png"/><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1.png"/><Relationship Id="rId1" Type="http://schemas.openxmlformats.org/officeDocument/2006/relationships/slideLayout" Target="../slideLayouts/slideLayout4.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 Id="rId9"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4.xml"/><Relationship Id="rId4" Type="http://schemas.openxmlformats.org/officeDocument/2006/relationships/image" Target="../media/image21.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B5B79BE-32AC-2961-4850-416842127396}"/>
              </a:ext>
            </a:extLst>
          </p:cNvPr>
          <p:cNvSpPr>
            <a:spLocks noGrp="1"/>
          </p:cNvSpPr>
          <p:nvPr>
            <p:ph type="subTitle" idx="1"/>
          </p:nvPr>
        </p:nvSpPr>
        <p:spPr>
          <a:xfrm>
            <a:off x="864000" y="4991100"/>
            <a:ext cx="4854629" cy="1002900"/>
          </a:xfrm>
        </p:spPr>
        <p:txBody>
          <a:bodyPr/>
          <a:lstStyle/>
          <a:p>
            <a:pPr>
              <a:lnSpc>
                <a:spcPct val="108000"/>
              </a:lnSpc>
              <a:spcBef>
                <a:spcPts val="0"/>
              </a:spcBef>
            </a:pPr>
            <a:r>
              <a:rPr lang="en-IE" sz="1800" dirty="0"/>
              <a:t>2025</a:t>
            </a:r>
          </a:p>
        </p:txBody>
      </p:sp>
      <p:pic>
        <p:nvPicPr>
          <p:cNvPr id="10" name="Graphic 9">
            <a:extLst>
              <a:ext uri="{FF2B5EF4-FFF2-40B4-BE49-F238E27FC236}">
                <a16:creationId xmlns:a16="http://schemas.microsoft.com/office/drawing/2014/main" id="{D39974BF-2763-CB32-DD4C-1771D366661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64000" y="4270974"/>
            <a:ext cx="3781425" cy="876300"/>
          </a:xfrm>
          <a:prstGeom prst="rect">
            <a:avLst/>
          </a:prstGeom>
        </p:spPr>
      </p:pic>
      <p:pic>
        <p:nvPicPr>
          <p:cNvPr id="13" name="Graphic 12">
            <a:extLst>
              <a:ext uri="{FF2B5EF4-FFF2-40B4-BE49-F238E27FC236}">
                <a16:creationId xmlns:a16="http://schemas.microsoft.com/office/drawing/2014/main" id="{1936AF4D-2272-548F-B748-14CDE237D956}"/>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64000" y="3067723"/>
            <a:ext cx="3333750" cy="876300"/>
          </a:xfrm>
          <a:prstGeom prst="rect">
            <a:avLst/>
          </a:prstGeom>
        </p:spPr>
      </p:pic>
    </p:spTree>
    <p:extLst>
      <p:ext uri="{BB962C8B-B14F-4D97-AF65-F5344CB8AC3E}">
        <p14:creationId xmlns:p14="http://schemas.microsoft.com/office/powerpoint/2010/main" val="21193690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close up of a dog&#10;&#10;AI-generated content may be incorrect.">
            <a:extLst>
              <a:ext uri="{FF2B5EF4-FFF2-40B4-BE49-F238E27FC236}">
                <a16:creationId xmlns:a16="http://schemas.microsoft.com/office/drawing/2014/main" id="{8DF81F29-D806-86C9-23C4-9DD936417899}"/>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Lst>
          </a:blip>
          <a:srcRect l="35" t="16563" r="35213" b="18721"/>
          <a:stretch/>
        </p:blipFill>
        <p:spPr>
          <a:xfrm>
            <a:off x="6410" y="0"/>
            <a:ext cx="12185590" cy="6858000"/>
          </a:xfrm>
          <a:prstGeom prst="rect">
            <a:avLst/>
          </a:prstGeom>
        </p:spPr>
      </p:pic>
      <p:graphicFrame>
        <p:nvGraphicFramePr>
          <p:cNvPr id="28" name="Table 27">
            <a:extLst>
              <a:ext uri="{FF2B5EF4-FFF2-40B4-BE49-F238E27FC236}">
                <a16:creationId xmlns:a16="http://schemas.microsoft.com/office/drawing/2014/main" id="{D8155211-1ADD-EBD2-6CCA-FE0F283AFEF7}"/>
              </a:ext>
            </a:extLst>
          </p:cNvPr>
          <p:cNvGraphicFramePr>
            <a:graphicFrameLocks noGrp="1"/>
          </p:cNvGraphicFramePr>
          <p:nvPr>
            <p:extLst>
              <p:ext uri="{D42A27DB-BD31-4B8C-83A1-F6EECF244321}">
                <p14:modId xmlns:p14="http://schemas.microsoft.com/office/powerpoint/2010/main" val="2131354877"/>
              </p:ext>
            </p:extLst>
          </p:nvPr>
        </p:nvGraphicFramePr>
        <p:xfrm>
          <a:off x="863998" y="1794767"/>
          <a:ext cx="10464000" cy="4531533"/>
        </p:xfrm>
        <a:graphic>
          <a:graphicData uri="http://schemas.openxmlformats.org/drawingml/2006/table">
            <a:tbl>
              <a:tblPr firstRow="1" bandRow="1">
                <a:tableStyleId>{5C22544A-7EE6-4342-B048-85BDC9FD1C3A}</a:tableStyleId>
              </a:tblPr>
              <a:tblGrid>
                <a:gridCol w="2616000">
                  <a:extLst>
                    <a:ext uri="{9D8B030D-6E8A-4147-A177-3AD203B41FA5}">
                      <a16:colId xmlns:a16="http://schemas.microsoft.com/office/drawing/2014/main" val="2692042931"/>
                    </a:ext>
                  </a:extLst>
                </a:gridCol>
                <a:gridCol w="2616000">
                  <a:extLst>
                    <a:ext uri="{9D8B030D-6E8A-4147-A177-3AD203B41FA5}">
                      <a16:colId xmlns:a16="http://schemas.microsoft.com/office/drawing/2014/main" val="605146552"/>
                    </a:ext>
                  </a:extLst>
                </a:gridCol>
                <a:gridCol w="2616000">
                  <a:extLst>
                    <a:ext uri="{9D8B030D-6E8A-4147-A177-3AD203B41FA5}">
                      <a16:colId xmlns:a16="http://schemas.microsoft.com/office/drawing/2014/main" val="409699681"/>
                    </a:ext>
                  </a:extLst>
                </a:gridCol>
                <a:gridCol w="2616000">
                  <a:extLst>
                    <a:ext uri="{9D8B030D-6E8A-4147-A177-3AD203B41FA5}">
                      <a16:colId xmlns:a16="http://schemas.microsoft.com/office/drawing/2014/main" val="4119872596"/>
                    </a:ext>
                  </a:extLst>
                </a:gridCol>
              </a:tblGrid>
              <a:tr h="864000">
                <a:tc>
                  <a:txBody>
                    <a:bodyPr/>
                    <a:lstStyle/>
                    <a:p>
                      <a:pPr marL="0" marR="0" lvl="0" indent="0" algn="l" defTabSz="914400" rtl="0" eaLnBrk="1" fontAlgn="auto" latinLnBrk="0" hangingPunct="1">
                        <a:lnSpc>
                          <a:spcPct val="100000"/>
                        </a:lnSpc>
                        <a:spcBef>
                          <a:spcPts val="0"/>
                        </a:spcBef>
                        <a:spcAft>
                          <a:spcPts val="1200"/>
                        </a:spcAft>
                        <a:buClrTx/>
                        <a:buSzTx/>
                        <a:buFontTx/>
                        <a:buNone/>
                        <a:tabLst/>
                        <a:defRPr/>
                      </a:pPr>
                      <a:r>
                        <a:rPr kumimoji="0" lang="en-IE" sz="2400" b="1" i="0" u="none" strike="noStrike" kern="1200" cap="none" spc="0" normalizeH="0" baseline="0" noProof="0" dirty="0">
                          <a:ln>
                            <a:noFill/>
                          </a:ln>
                          <a:solidFill>
                            <a:prstClr val="white"/>
                          </a:solidFill>
                          <a:effectLst/>
                          <a:uLnTx/>
                          <a:uFillTx/>
                          <a:latin typeface="Cabin" pitchFamily="2" charset="0"/>
                          <a:ea typeface="+mn-ea"/>
                          <a:cs typeface="+mn-cs"/>
                        </a:rPr>
                        <a:t>Ambos </a:t>
                      </a:r>
                      <a:r>
                        <a:rPr kumimoji="0" lang="en-IE" sz="2400" b="1" i="0" u="none" strike="noStrike" kern="1200" cap="none" spc="0" normalizeH="0" baseline="0" noProof="0" dirty="0" err="1">
                          <a:ln>
                            <a:noFill/>
                          </a:ln>
                          <a:solidFill>
                            <a:prstClr val="white"/>
                          </a:solidFill>
                          <a:effectLst/>
                          <a:uLnTx/>
                          <a:uFillTx/>
                          <a:latin typeface="Cabin" pitchFamily="2" charset="0"/>
                          <a:ea typeface="+mn-ea"/>
                          <a:cs typeface="+mn-cs"/>
                        </a:rPr>
                        <a:t>programas</a:t>
                      </a:r>
                      <a:endParaRPr lang="en-IE" dirty="0">
                        <a:latin typeface="Cabin" pitchFamily="2" charset="0"/>
                      </a:endParaRPr>
                    </a:p>
                  </a:txBody>
                  <a:tcPr marL="144000" marR="144000" marT="144000" marB="144000">
                    <a:lnL w="12700" cmpd="sng">
                      <a:noFill/>
                    </a:lnL>
                    <a:lnR w="12700" cap="flat" cmpd="sng" algn="ctr">
                      <a:solidFill>
                        <a:schemeClr val="bg1"/>
                      </a:solid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noFill/>
                  </a:tcPr>
                </a:tc>
                <a:tc>
                  <a:txBody>
                    <a:bodyPr/>
                    <a:lstStyle/>
                    <a:p>
                      <a:endParaRPr lang="en-IE" dirty="0">
                        <a:latin typeface="Cabin" pitchFamily="2" charset="0"/>
                      </a:endParaRPr>
                    </a:p>
                  </a:txBody>
                  <a:tcPr marL="144000" marR="144000" marT="144000" marB="144000">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noFill/>
                  </a:tcPr>
                </a:tc>
                <a:tc>
                  <a:txBody>
                    <a:bodyPr/>
                    <a:lstStyle/>
                    <a:p>
                      <a:endParaRPr lang="en-IE" dirty="0">
                        <a:latin typeface="Cabin" pitchFamily="2" charset="0"/>
                      </a:endParaRPr>
                    </a:p>
                  </a:txBody>
                  <a:tcPr marL="144000" marR="144000" marT="144000" marB="144000">
                    <a:lnL w="1270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noFill/>
                  </a:tcPr>
                </a:tc>
                <a:tc>
                  <a:txBody>
                    <a:bodyPr/>
                    <a:lstStyle/>
                    <a:p>
                      <a:endParaRPr lang="en-IE" dirty="0">
                        <a:latin typeface="Cabin" pitchFamily="2" charset="0"/>
                      </a:endParaRPr>
                    </a:p>
                  </a:txBody>
                  <a:tcPr marL="144000" marR="144000" marT="144000" marB="144000">
                    <a:lnL w="12700" cap="flat" cmpd="sng" algn="ctr">
                      <a:noFill/>
                      <a:prstDash val="solid"/>
                      <a:round/>
                      <a:headEnd type="none" w="med" len="med"/>
                      <a:tailEnd type="none" w="med" len="med"/>
                    </a:lnL>
                    <a:lnR w="12700" cmpd="sng">
                      <a:noFill/>
                    </a:lnR>
                    <a:lnT w="12700" cmpd="sng">
                      <a:noFill/>
                    </a:lnT>
                    <a:lnB w="381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065316880"/>
                  </a:ext>
                </a:extLst>
              </a:tr>
              <a:tr h="3512013">
                <a:tc>
                  <a:txBody>
                    <a:bodyPr/>
                    <a:lstStyle/>
                    <a:p>
                      <a:pPr marL="180000" indent="-180000">
                        <a:spcAft>
                          <a:spcPts val="1200"/>
                        </a:spcAft>
                        <a:buClr>
                          <a:schemeClr val="bg1"/>
                        </a:buClr>
                        <a:buFont typeface="Wingdings" panose="05000000000000000000" pitchFamily="2" charset="2"/>
                        <a:buChar char="§"/>
                      </a:pPr>
                      <a:r>
                        <a:rPr lang="es-ES" sz="1600" dirty="0">
                          <a:solidFill>
                            <a:schemeClr val="bg1"/>
                          </a:solidFill>
                          <a:latin typeface="Cabin" pitchFamily="2" charset="0"/>
                        </a:rPr>
                        <a:t>El programa SWAG se sustituirá por el programa de muestras de fidelidad.</a:t>
                      </a:r>
                    </a:p>
                    <a:p>
                      <a:pPr marL="180000" indent="-180000">
                        <a:spcAft>
                          <a:spcPts val="1200"/>
                        </a:spcAft>
                        <a:buClr>
                          <a:schemeClr val="bg1"/>
                        </a:buClr>
                        <a:buFont typeface="Wingdings" panose="05000000000000000000" pitchFamily="2" charset="2"/>
                        <a:buChar char="§"/>
                      </a:pPr>
                      <a:r>
                        <a:rPr lang="es-ES" sz="1600" dirty="0">
                          <a:solidFill>
                            <a:schemeClr val="bg1"/>
                          </a:solidFill>
                          <a:latin typeface="Cabin" pitchFamily="2" charset="0"/>
                        </a:rPr>
                        <a:t>El nombre de la ventaja «recompensas a la fidelidad» cambiará a «muestras de fidelidad». </a:t>
                      </a:r>
                    </a:p>
                  </a:txBody>
                  <a:tcPr marL="144000" marR="216000" marT="144000" marB="144000">
                    <a:lnL w="12700" cmpd="sng">
                      <a:noFill/>
                    </a:lnL>
                    <a:lnR w="12700" cap="flat" cmpd="sng" algn="ctr">
                      <a:solidFill>
                        <a:schemeClr val="bg1"/>
                      </a:solidFill>
                      <a:prstDash val="solid"/>
                      <a:round/>
                      <a:headEnd type="none" w="med" len="med"/>
                      <a:tailEnd type="none" w="med" len="med"/>
                    </a:lnR>
                    <a:lnT w="38100" cmpd="sng">
                      <a:noFill/>
                    </a:lnT>
                    <a:lnB w="12700" cmpd="sng">
                      <a:noFill/>
                    </a:lnB>
                    <a:lnTlToBr w="12700" cmpd="sng">
                      <a:noFill/>
                      <a:prstDash val="solid"/>
                    </a:lnTlToBr>
                    <a:lnBlToTr w="12700" cmpd="sng">
                      <a:noFill/>
                      <a:prstDash val="solid"/>
                    </a:lnBlToTr>
                    <a:noFill/>
                  </a:tcPr>
                </a:tc>
                <a:tc>
                  <a:txBody>
                    <a:bodyPr/>
                    <a:lstStyle/>
                    <a:p>
                      <a:pPr marL="180000" marR="0" lvl="0" indent="-180000" algn="l" defTabSz="914400" rtl="0" eaLnBrk="1" fontAlgn="auto" latinLnBrk="0" hangingPunct="1">
                        <a:lnSpc>
                          <a:spcPct val="100000"/>
                        </a:lnSpc>
                        <a:spcBef>
                          <a:spcPts val="0"/>
                        </a:spcBef>
                        <a:spcAft>
                          <a:spcPts val="1200"/>
                        </a:spcAft>
                        <a:buClr>
                          <a:schemeClr val="accent1"/>
                        </a:buClr>
                        <a:buSzTx/>
                        <a:buFont typeface="Wingdings" panose="05000000000000000000" pitchFamily="2" charset="2"/>
                        <a:buChar char="§"/>
                        <a:tabLst/>
                        <a:defRPr/>
                      </a:pPr>
                      <a:r>
                        <a:rPr lang="es-ES" sz="1600" dirty="0">
                          <a:solidFill>
                            <a:schemeClr val="bg1"/>
                          </a:solidFill>
                          <a:latin typeface="Cabin" pitchFamily="2" charset="0"/>
                        </a:rPr>
                        <a:t>Los clientes preferentes recibirán una ronda de muestras de fidelidad compuesta por cuatro muestras de fidelidad a lo largo de 13 meses.</a:t>
                      </a:r>
                      <a:endParaRPr lang="en-IE" sz="1600" dirty="0">
                        <a:latin typeface="Cabin" pitchFamily="2" charset="0"/>
                      </a:endParaRPr>
                    </a:p>
                  </a:txBody>
                  <a:tcPr marL="144000" marR="216000" marT="144000" marB="144000">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mpd="sng">
                      <a:noFill/>
                    </a:lnT>
                    <a:lnB w="12700" cmpd="sng">
                      <a:noFill/>
                    </a:lnB>
                    <a:lnTlToBr w="12700" cmpd="sng">
                      <a:noFill/>
                      <a:prstDash val="solid"/>
                    </a:lnTlToBr>
                    <a:lnBlToTr w="12700" cmpd="sng">
                      <a:noFill/>
                      <a:prstDash val="solid"/>
                    </a:lnBlToTr>
                    <a:noFill/>
                  </a:tcPr>
                </a:tc>
                <a:tc>
                  <a:txBody>
                    <a:bodyPr/>
                    <a:lstStyle/>
                    <a:p>
                      <a:pPr marL="180000" indent="-180000">
                        <a:spcAft>
                          <a:spcPts val="1200"/>
                        </a:spcAft>
                        <a:buClr>
                          <a:schemeClr val="accent2"/>
                        </a:buClr>
                        <a:buFont typeface="Wingdings" panose="05000000000000000000" pitchFamily="2" charset="2"/>
                        <a:buChar char="§"/>
                      </a:pPr>
                      <a:r>
                        <a:rPr lang="es-ES" sz="1600" dirty="0">
                          <a:solidFill>
                            <a:schemeClr val="bg1"/>
                          </a:solidFill>
                          <a:latin typeface="Cabin" pitchFamily="2" charset="0"/>
                        </a:rPr>
                        <a:t>Los CP+ se inscribirán y las tasas de renovación aumentarán de 19,95 $/19,95 € a 25 $/25 €.</a:t>
                      </a:r>
                    </a:p>
                    <a:p>
                      <a:pPr marL="180000" indent="-180000">
                        <a:spcAft>
                          <a:spcPts val="1200"/>
                        </a:spcAft>
                        <a:buClr>
                          <a:schemeClr val="accent2"/>
                        </a:buClr>
                        <a:buFont typeface="Wingdings" panose="05000000000000000000" pitchFamily="2" charset="2"/>
                        <a:buChar char="§"/>
                      </a:pPr>
                      <a:r>
                        <a:rPr lang="es-ES" sz="1600" dirty="0">
                          <a:solidFill>
                            <a:schemeClr val="bg1"/>
                          </a:solidFill>
                          <a:latin typeface="Cabin" pitchFamily="2" charset="0"/>
                        </a:rPr>
                        <a:t>Los clientes CP+ recibirán 12 muestras de fidelidad a lo largo de un año en lugar de seis muestras a lo largo de seis meses.</a:t>
                      </a:r>
                    </a:p>
                  </a:txBody>
                  <a:tcPr marL="144000" marR="216000" marT="144000" marB="144000">
                    <a:lnL w="1270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38100" cmpd="sng">
                      <a:noFill/>
                    </a:lnT>
                    <a:lnB w="12700" cmpd="sng">
                      <a:noFill/>
                    </a:lnB>
                    <a:lnTlToBr w="12700" cmpd="sng">
                      <a:noFill/>
                      <a:prstDash val="solid"/>
                    </a:lnTlToBr>
                    <a:lnBlToTr w="12700" cmpd="sng">
                      <a:noFill/>
                      <a:prstDash val="solid"/>
                    </a:lnBlToTr>
                    <a:noFill/>
                  </a:tcPr>
                </a:tc>
                <a:tc>
                  <a:txBody>
                    <a:bodyPr/>
                    <a:lstStyle/>
                    <a:p>
                      <a:pPr marL="180000" indent="-180000">
                        <a:spcAft>
                          <a:spcPts val="1200"/>
                        </a:spcAft>
                        <a:buClr>
                          <a:schemeClr val="accent2"/>
                        </a:buClr>
                        <a:buFont typeface="Wingdings" panose="05000000000000000000" pitchFamily="2" charset="2"/>
                        <a:buChar char="§"/>
                      </a:pPr>
                      <a:r>
                        <a:rPr lang="es-ES" sz="1600" dirty="0">
                          <a:solidFill>
                            <a:schemeClr val="bg1"/>
                          </a:solidFill>
                          <a:latin typeface="Cabin" pitchFamily="2" charset="0"/>
                        </a:rPr>
                        <a:t>Se eliminará la renovación gratuita de la suscripción anual que se está concediendo actualmente a los clientes CP+. </a:t>
                      </a:r>
                    </a:p>
                    <a:p>
                      <a:pPr marL="180000" indent="-180000">
                        <a:spcAft>
                          <a:spcPts val="1200"/>
                        </a:spcAft>
                        <a:buClr>
                          <a:schemeClr val="accent2"/>
                        </a:buClr>
                        <a:buFont typeface="Wingdings" panose="05000000000000000000" pitchFamily="2" charset="2"/>
                        <a:buChar char="§"/>
                      </a:pPr>
                      <a:r>
                        <a:rPr lang="es-ES" sz="1600" dirty="0">
                          <a:solidFill>
                            <a:schemeClr val="bg1"/>
                          </a:solidFill>
                          <a:latin typeface="Cabin" pitchFamily="2" charset="0"/>
                        </a:rPr>
                        <a:t>Cambiará la manera de ganar créditos gratuitos para productos.</a:t>
                      </a:r>
                    </a:p>
                  </a:txBody>
                  <a:tcPr marL="144000" marR="216000" marT="144000" marB="144000">
                    <a:lnL w="12700" cap="flat" cmpd="sng" algn="ctr">
                      <a:noFill/>
                      <a:prstDash val="solid"/>
                      <a:round/>
                      <a:headEnd type="none" w="med" len="med"/>
                      <a:tailEnd type="none" w="med" len="med"/>
                    </a:lnL>
                    <a:lnR w="12700" cmpd="sng">
                      <a:noFill/>
                    </a:lnR>
                    <a:lnT w="381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817143642"/>
                  </a:ext>
                </a:extLst>
              </a:tr>
            </a:tbl>
          </a:graphicData>
        </a:graphic>
      </p:graphicFrame>
      <p:pic>
        <p:nvPicPr>
          <p:cNvPr id="18" name="Graphic 17">
            <a:extLst>
              <a:ext uri="{FF2B5EF4-FFF2-40B4-BE49-F238E27FC236}">
                <a16:creationId xmlns:a16="http://schemas.microsoft.com/office/drawing/2014/main" id="{2EA21D4B-AD4C-CD6D-FC2E-4451D8EB190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631517" y="1929231"/>
            <a:ext cx="1860756" cy="489113"/>
          </a:xfrm>
          <a:prstGeom prst="rect">
            <a:avLst/>
          </a:prstGeom>
        </p:spPr>
      </p:pic>
      <p:sp>
        <p:nvSpPr>
          <p:cNvPr id="20" name="Title 3">
            <a:extLst>
              <a:ext uri="{FF2B5EF4-FFF2-40B4-BE49-F238E27FC236}">
                <a16:creationId xmlns:a16="http://schemas.microsoft.com/office/drawing/2014/main" id="{C50187A4-0129-89C6-6CEC-76F885A223CD}"/>
              </a:ext>
            </a:extLst>
          </p:cNvPr>
          <p:cNvSpPr>
            <a:spLocks noGrp="1"/>
          </p:cNvSpPr>
          <p:nvPr>
            <p:ph type="title"/>
          </p:nvPr>
        </p:nvSpPr>
        <p:spPr>
          <a:xfrm>
            <a:off x="864000" y="864000"/>
            <a:ext cx="10464000" cy="826688"/>
          </a:xfrm>
        </p:spPr>
        <p:txBody>
          <a:bodyPr/>
          <a:lstStyle/>
          <a:p>
            <a:r>
              <a:rPr lang="es-ES" dirty="0">
                <a:solidFill>
                  <a:schemeClr val="bg1"/>
                </a:solidFill>
              </a:rPr>
              <a:t>Resumen de los cambios en el programa de CP/CP+ en 2025</a:t>
            </a:r>
            <a:endParaRPr lang="en-IE" dirty="0">
              <a:solidFill>
                <a:schemeClr val="bg1"/>
              </a:solidFill>
            </a:endParaRPr>
          </a:p>
        </p:txBody>
      </p:sp>
      <p:pic>
        <p:nvPicPr>
          <p:cNvPr id="30" name="Graphic 29">
            <a:extLst>
              <a:ext uri="{FF2B5EF4-FFF2-40B4-BE49-F238E27FC236}">
                <a16:creationId xmlns:a16="http://schemas.microsoft.com/office/drawing/2014/main" id="{C0530B47-8556-A7D3-35A0-9B28A0A6159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272030" y="1929231"/>
            <a:ext cx="2110628" cy="489113"/>
          </a:xfrm>
          <a:prstGeom prst="rect">
            <a:avLst/>
          </a:prstGeom>
        </p:spPr>
      </p:pic>
    </p:spTree>
    <p:extLst>
      <p:ext uri="{BB962C8B-B14F-4D97-AF65-F5344CB8AC3E}">
        <p14:creationId xmlns:p14="http://schemas.microsoft.com/office/powerpoint/2010/main" val="221267657"/>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a:extLst>
            <a:ext uri="{FF2B5EF4-FFF2-40B4-BE49-F238E27FC236}">
              <a16:creationId xmlns:a16="http://schemas.microsoft.com/office/drawing/2014/main" id="{8A3DDB11-FB58-459B-3462-85630399A6B8}"/>
            </a:ext>
          </a:extLst>
        </p:cNvPr>
        <p:cNvGrpSpPr/>
        <p:nvPr/>
      </p:nvGrpSpPr>
      <p:grpSpPr>
        <a:xfrm>
          <a:off x="0" y="0"/>
          <a:ext cx="0" cy="0"/>
          <a:chOff x="0" y="0"/>
          <a:chExt cx="0" cy="0"/>
        </a:xfrm>
      </p:grpSpPr>
      <p:pic>
        <p:nvPicPr>
          <p:cNvPr id="12" name="Picture 11">
            <a:extLst>
              <a:ext uri="{FF2B5EF4-FFF2-40B4-BE49-F238E27FC236}">
                <a16:creationId xmlns:a16="http://schemas.microsoft.com/office/drawing/2014/main" id="{92BD0492-CFAD-6598-1E02-B3C0C34B8220}"/>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Lst>
          </a:blip>
          <a:srcRect l="26754" r="23219"/>
          <a:stretch/>
        </p:blipFill>
        <p:spPr>
          <a:xfrm>
            <a:off x="6092643" y="0"/>
            <a:ext cx="6099358" cy="6858000"/>
          </a:xfrm>
          <a:prstGeom prst="rect">
            <a:avLst/>
          </a:prstGeom>
        </p:spPr>
      </p:pic>
      <p:sp>
        <p:nvSpPr>
          <p:cNvPr id="4" name="Title 3">
            <a:extLst>
              <a:ext uri="{FF2B5EF4-FFF2-40B4-BE49-F238E27FC236}">
                <a16:creationId xmlns:a16="http://schemas.microsoft.com/office/drawing/2014/main" id="{FD9A891D-D566-2F36-ED3F-F4885E6324B6}"/>
              </a:ext>
            </a:extLst>
          </p:cNvPr>
          <p:cNvSpPr>
            <a:spLocks noGrp="1"/>
          </p:cNvSpPr>
          <p:nvPr>
            <p:ph type="title"/>
          </p:nvPr>
        </p:nvSpPr>
        <p:spPr>
          <a:xfrm>
            <a:off x="864000" y="864000"/>
            <a:ext cx="5085542" cy="826688"/>
          </a:xfrm>
        </p:spPr>
        <p:txBody>
          <a:bodyPr/>
          <a:lstStyle/>
          <a:p>
            <a:r>
              <a:rPr lang="pt-BR" dirty="0">
                <a:solidFill>
                  <a:schemeClr val="accent3"/>
                </a:solidFill>
              </a:rPr>
              <a:t>Elementos que se</a:t>
            </a:r>
            <a:br>
              <a:rPr lang="pt-BR" dirty="0">
                <a:solidFill>
                  <a:schemeClr val="accent3"/>
                </a:solidFill>
              </a:rPr>
            </a:br>
            <a:r>
              <a:rPr lang="pt-BR" dirty="0">
                <a:solidFill>
                  <a:schemeClr val="accent3"/>
                </a:solidFill>
              </a:rPr>
              <a:t>mantendrán incambiados</a:t>
            </a:r>
            <a:endParaRPr lang="en-IE" dirty="0">
              <a:solidFill>
                <a:schemeClr val="accent3"/>
              </a:solidFill>
            </a:endParaRPr>
          </a:p>
        </p:txBody>
      </p:sp>
      <p:sp>
        <p:nvSpPr>
          <p:cNvPr id="2" name="Content Placeholder 4">
            <a:extLst>
              <a:ext uri="{FF2B5EF4-FFF2-40B4-BE49-F238E27FC236}">
                <a16:creationId xmlns:a16="http://schemas.microsoft.com/office/drawing/2014/main" id="{F26FB6D6-60DD-09D1-6BA3-98D004861184}"/>
              </a:ext>
            </a:extLst>
          </p:cNvPr>
          <p:cNvSpPr txBox="1">
            <a:spLocks/>
          </p:cNvSpPr>
          <p:nvPr/>
        </p:nvSpPr>
        <p:spPr>
          <a:xfrm>
            <a:off x="864000" y="3017344"/>
            <a:ext cx="2399999" cy="3036906"/>
          </a:xfrm>
          <a:prstGeom prst="rect">
            <a:avLst/>
          </a:prstGeom>
        </p:spPr>
        <p:txBody>
          <a:bodyPr vert="horz" lIns="0" tIns="0" rIns="0" bIns="0" numCol="1" spcCol="28800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600"/>
              </a:spcAft>
              <a:buNone/>
            </a:pPr>
            <a:r>
              <a:rPr lang="es-ES" sz="1600" dirty="0"/>
              <a:t>Para convertirse en cliente preferente, se configura una orden de suscripción mensual (MSO) recurrente con BV. </a:t>
            </a:r>
          </a:p>
          <a:p>
            <a:pPr marL="0" indent="0">
              <a:lnSpc>
                <a:spcPct val="108000"/>
              </a:lnSpc>
              <a:spcBef>
                <a:spcPts val="0"/>
              </a:spcBef>
              <a:spcAft>
                <a:spcPts val="600"/>
              </a:spcAft>
              <a:buNone/>
            </a:pPr>
            <a:r>
              <a:rPr lang="es-ES" sz="1400" dirty="0"/>
              <a:t>Para convertirse en cliente preferente Plus, se configura una MSO y se paga la tasa anual. Este punto se mantiene igual.</a:t>
            </a:r>
            <a:endParaRPr lang="en-IE" sz="1100" dirty="0"/>
          </a:p>
        </p:txBody>
      </p:sp>
      <p:sp>
        <p:nvSpPr>
          <p:cNvPr id="3" name="Content Placeholder 4">
            <a:extLst>
              <a:ext uri="{FF2B5EF4-FFF2-40B4-BE49-F238E27FC236}">
                <a16:creationId xmlns:a16="http://schemas.microsoft.com/office/drawing/2014/main" id="{28AA494C-4397-7C87-8671-4CD195C7FB59}"/>
              </a:ext>
            </a:extLst>
          </p:cNvPr>
          <p:cNvSpPr txBox="1">
            <a:spLocks/>
          </p:cNvSpPr>
          <p:nvPr/>
        </p:nvSpPr>
        <p:spPr>
          <a:xfrm>
            <a:off x="3549543" y="3017344"/>
            <a:ext cx="2399999" cy="3036906"/>
          </a:xfrm>
          <a:prstGeom prst="rect">
            <a:avLst/>
          </a:prstGeom>
        </p:spPr>
        <p:txBody>
          <a:bodyPr vert="horz" lIns="0" tIns="0" rIns="0" bIns="0" numCol="1" spcCol="28800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600"/>
              </a:spcAft>
              <a:buNone/>
            </a:pPr>
            <a:r>
              <a:rPr lang="es-ES" sz="1600" dirty="0"/>
              <a:t>Las ventajas que reciben los clientes CP y CP+, tales como la aplicación </a:t>
            </a:r>
            <a:r>
              <a:rPr lang="es-ES" sz="1600" dirty="0" err="1"/>
              <a:t>InTouch</a:t>
            </a:r>
            <a:r>
              <a:rPr lang="es-ES" sz="1600" dirty="0"/>
              <a:t>, la función de creación de cestas de compra, el enlace de referencia y los precios de mayorista, se mantienen incambiadas. </a:t>
            </a:r>
            <a:endParaRPr lang="en-IE" sz="1600" dirty="0"/>
          </a:p>
        </p:txBody>
      </p:sp>
      <p:sp>
        <p:nvSpPr>
          <p:cNvPr id="7" name="Content Placeholder 4">
            <a:extLst>
              <a:ext uri="{FF2B5EF4-FFF2-40B4-BE49-F238E27FC236}">
                <a16:creationId xmlns:a16="http://schemas.microsoft.com/office/drawing/2014/main" id="{50813B7C-6736-0A06-B8FC-2E6E3D33D4F1}"/>
              </a:ext>
            </a:extLst>
          </p:cNvPr>
          <p:cNvSpPr txBox="1">
            <a:spLocks/>
          </p:cNvSpPr>
          <p:nvPr/>
        </p:nvSpPr>
        <p:spPr>
          <a:xfrm>
            <a:off x="864000" y="2249714"/>
            <a:ext cx="2401200" cy="624115"/>
          </a:xfrm>
          <a:prstGeom prst="rect">
            <a:avLst/>
          </a:prstGeom>
        </p:spPr>
        <p:txBody>
          <a:bodyPr vert="horz" lIns="0" tIns="0" rIns="0" bIns="0" rtlCol="0">
            <a:noAutofit/>
          </a:bodyPr>
          <a:lstStyle>
            <a:lvl1pPr marL="228600" indent="-228600" algn="l" defTabSz="914400" rtl="0" eaLnBrk="1" latinLnBrk="0" hangingPunct="1">
              <a:lnSpc>
                <a:spcPct val="90000"/>
              </a:lnSpc>
              <a:spcBef>
                <a:spcPts val="1000"/>
              </a:spcBef>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1200"/>
              </a:spcAft>
              <a:buNone/>
            </a:pPr>
            <a:r>
              <a:rPr lang="en-IE" sz="3600" b="1" dirty="0">
                <a:solidFill>
                  <a:schemeClr val="accent3"/>
                </a:solidFill>
              </a:rPr>
              <a:t>01.</a:t>
            </a:r>
          </a:p>
        </p:txBody>
      </p:sp>
      <p:sp>
        <p:nvSpPr>
          <p:cNvPr id="8" name="Content Placeholder 4">
            <a:extLst>
              <a:ext uri="{FF2B5EF4-FFF2-40B4-BE49-F238E27FC236}">
                <a16:creationId xmlns:a16="http://schemas.microsoft.com/office/drawing/2014/main" id="{4CE587B2-B5E6-2985-FC3A-6D09A3948BB4}"/>
              </a:ext>
            </a:extLst>
          </p:cNvPr>
          <p:cNvSpPr txBox="1">
            <a:spLocks/>
          </p:cNvSpPr>
          <p:nvPr/>
        </p:nvSpPr>
        <p:spPr>
          <a:xfrm>
            <a:off x="3551700" y="2249714"/>
            <a:ext cx="2401200" cy="624115"/>
          </a:xfrm>
          <a:prstGeom prst="rect">
            <a:avLst/>
          </a:prstGeom>
        </p:spPr>
        <p:txBody>
          <a:bodyPr vert="horz" lIns="0" tIns="0" rIns="0" bIns="0" rtlCol="0">
            <a:noAutofit/>
          </a:bodyPr>
          <a:lstStyle>
            <a:lvl1pPr marL="228600" indent="-228600" algn="l" defTabSz="914400" rtl="0" eaLnBrk="1" latinLnBrk="0" hangingPunct="1">
              <a:lnSpc>
                <a:spcPct val="90000"/>
              </a:lnSpc>
              <a:spcBef>
                <a:spcPts val="1000"/>
              </a:spcBef>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1200"/>
              </a:spcAft>
              <a:buNone/>
            </a:pPr>
            <a:r>
              <a:rPr lang="en-IE" sz="3600" b="1" dirty="0">
                <a:solidFill>
                  <a:schemeClr val="accent3"/>
                </a:solidFill>
              </a:rPr>
              <a:t>02.</a:t>
            </a:r>
          </a:p>
        </p:txBody>
      </p:sp>
    </p:spTree>
    <p:extLst>
      <p:ext uri="{BB962C8B-B14F-4D97-AF65-F5344CB8AC3E}">
        <p14:creationId xmlns:p14="http://schemas.microsoft.com/office/powerpoint/2010/main" val="2103257430"/>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6A4AD1-5EBD-7749-E331-814E03A291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5E4CD92-DCAD-DCE8-1F09-3AE97F84E0E8}"/>
              </a:ext>
            </a:extLst>
          </p:cNvPr>
          <p:cNvSpPr>
            <a:spLocks noGrp="1"/>
          </p:cNvSpPr>
          <p:nvPr>
            <p:ph type="ctrTitle"/>
          </p:nvPr>
        </p:nvSpPr>
        <p:spPr>
          <a:xfrm>
            <a:off x="863999" y="2471057"/>
            <a:ext cx="6915657" cy="2387600"/>
          </a:xfrm>
        </p:spPr>
        <p:txBody>
          <a:bodyPr/>
          <a:lstStyle/>
          <a:p>
            <a:r>
              <a:rPr lang="en-IE" sz="7200" i="1" dirty="0" err="1"/>
              <a:t>Muestras</a:t>
            </a:r>
            <a:br>
              <a:rPr lang="en-IE" sz="7200" i="1" dirty="0"/>
            </a:br>
            <a:r>
              <a:rPr lang="en-IE" sz="7200" i="1" dirty="0"/>
              <a:t>de </a:t>
            </a:r>
            <a:r>
              <a:rPr lang="en-IE" sz="7200" i="1" dirty="0" err="1"/>
              <a:t>fidelidad</a:t>
            </a:r>
            <a:endParaRPr lang="en-IE" sz="7200" i="1" dirty="0"/>
          </a:p>
        </p:txBody>
      </p:sp>
      <p:sp>
        <p:nvSpPr>
          <p:cNvPr id="3" name="Subtitle 2">
            <a:extLst>
              <a:ext uri="{FF2B5EF4-FFF2-40B4-BE49-F238E27FC236}">
                <a16:creationId xmlns:a16="http://schemas.microsoft.com/office/drawing/2014/main" id="{6B8F0023-5F17-05D2-5C98-6169D0F4090A}"/>
              </a:ext>
            </a:extLst>
          </p:cNvPr>
          <p:cNvSpPr>
            <a:spLocks noGrp="1"/>
          </p:cNvSpPr>
          <p:nvPr>
            <p:ph type="subTitle" idx="1"/>
          </p:nvPr>
        </p:nvSpPr>
        <p:spPr>
          <a:xfrm>
            <a:off x="864000" y="5207000"/>
            <a:ext cx="6117371" cy="787000"/>
          </a:xfrm>
        </p:spPr>
        <p:txBody>
          <a:bodyPr/>
          <a:lstStyle/>
          <a:p>
            <a:r>
              <a:rPr lang="es-ES" sz="1800" dirty="0">
                <a:effectLst/>
                <a:ea typeface="Calibri Light" panose="020F0302020204030204" pitchFamily="34" charset="0"/>
              </a:rPr>
              <a:t>Los clientes CP y CP+ serán elegibles para recibir muestras de fidelidad en forma de artículos de muestra de 10 parches que se añaden a los pedidos elegibles. Un pedido elegible es cualquier pedido con un valor BV.</a:t>
            </a:r>
            <a:endParaRPr lang="en-IE" sz="1800" dirty="0">
              <a:effectLst/>
              <a:ea typeface="Calibri Light" panose="020F0302020204030204" pitchFamily="34" charset="0"/>
            </a:endParaRPr>
          </a:p>
        </p:txBody>
      </p:sp>
    </p:spTree>
    <p:extLst>
      <p:ext uri="{BB962C8B-B14F-4D97-AF65-F5344CB8AC3E}">
        <p14:creationId xmlns:p14="http://schemas.microsoft.com/office/powerpoint/2010/main" val="353835676"/>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alpha val="37000"/>
          </a:schemeClr>
        </a:solidFill>
        <a:effectLst/>
      </p:bgPr>
    </p:bg>
    <p:spTree>
      <p:nvGrpSpPr>
        <p:cNvPr id="1" name="">
          <a:extLst>
            <a:ext uri="{FF2B5EF4-FFF2-40B4-BE49-F238E27FC236}">
              <a16:creationId xmlns:a16="http://schemas.microsoft.com/office/drawing/2014/main" id="{8113B00A-B2EE-1A6B-37D4-67FDE4673789}"/>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0E78E4C-506C-4638-8B1A-ADB29CC750F2}"/>
              </a:ext>
            </a:extLst>
          </p:cNvPr>
          <p:cNvSpPr>
            <a:spLocks noGrp="1"/>
          </p:cNvSpPr>
          <p:nvPr>
            <p:ph type="title"/>
          </p:nvPr>
        </p:nvSpPr>
        <p:spPr/>
        <p:txBody>
          <a:bodyPr/>
          <a:lstStyle/>
          <a:p>
            <a:r>
              <a:rPr lang="en-IE" dirty="0" err="1">
                <a:solidFill>
                  <a:schemeClr val="accent3"/>
                </a:solidFill>
              </a:rPr>
              <a:t>Muestras</a:t>
            </a:r>
            <a:r>
              <a:rPr lang="en-IE" dirty="0">
                <a:solidFill>
                  <a:schemeClr val="accent3"/>
                </a:solidFill>
              </a:rPr>
              <a:t> de </a:t>
            </a:r>
            <a:r>
              <a:rPr lang="en-IE" dirty="0" err="1">
                <a:solidFill>
                  <a:schemeClr val="accent3"/>
                </a:solidFill>
              </a:rPr>
              <a:t>fidelidad</a:t>
            </a:r>
            <a:r>
              <a:rPr lang="en-IE" dirty="0">
                <a:solidFill>
                  <a:schemeClr val="accent3"/>
                </a:solidFill>
              </a:rPr>
              <a:t> - </a:t>
            </a:r>
            <a:r>
              <a:rPr lang="en-IE" dirty="0" err="1">
                <a:solidFill>
                  <a:schemeClr val="accent3"/>
                </a:solidFill>
              </a:rPr>
              <a:t>Cliente</a:t>
            </a:r>
            <a:r>
              <a:rPr lang="en-IE" dirty="0">
                <a:solidFill>
                  <a:schemeClr val="accent3"/>
                </a:solidFill>
              </a:rPr>
              <a:t> </a:t>
            </a:r>
            <a:r>
              <a:rPr lang="en-IE" dirty="0" err="1">
                <a:solidFill>
                  <a:schemeClr val="accent3"/>
                </a:solidFill>
              </a:rPr>
              <a:t>preferente</a:t>
            </a:r>
            <a:endParaRPr lang="en-IE" dirty="0">
              <a:solidFill>
                <a:schemeClr val="accent3"/>
              </a:solidFill>
            </a:endParaRPr>
          </a:p>
        </p:txBody>
      </p:sp>
      <p:sp>
        <p:nvSpPr>
          <p:cNvPr id="7" name="TextBox 6">
            <a:extLst>
              <a:ext uri="{FF2B5EF4-FFF2-40B4-BE49-F238E27FC236}">
                <a16:creationId xmlns:a16="http://schemas.microsoft.com/office/drawing/2014/main" id="{C3BB843F-27EE-86E7-6E97-4EED0CF32104}"/>
              </a:ext>
            </a:extLst>
          </p:cNvPr>
          <p:cNvSpPr txBox="1"/>
          <p:nvPr/>
        </p:nvSpPr>
        <p:spPr>
          <a:xfrm>
            <a:off x="864000" y="5717001"/>
            <a:ext cx="10464000" cy="276999"/>
          </a:xfrm>
          <a:prstGeom prst="rect">
            <a:avLst/>
          </a:prstGeom>
          <a:noFill/>
        </p:spPr>
        <p:txBody>
          <a:bodyPr wrap="square" lIns="0" tIns="0" rIns="0" bIns="0" anchor="b">
            <a:noAutofit/>
          </a:bodyPr>
          <a:lstStyle/>
          <a:p>
            <a:r>
              <a:rPr lang="en-IE" sz="800" i="1" cap="all" dirty="0">
                <a:solidFill>
                  <a:schemeClr val="tx2"/>
                </a:solidFill>
                <a:latin typeface="Cabin" pitchFamily="2" charset="0"/>
              </a:rPr>
              <a:t>*Product may vary depending on market. </a:t>
            </a:r>
          </a:p>
        </p:txBody>
      </p:sp>
      <p:sp>
        <p:nvSpPr>
          <p:cNvPr id="2" name="Content Placeholder 4">
            <a:extLst>
              <a:ext uri="{FF2B5EF4-FFF2-40B4-BE49-F238E27FC236}">
                <a16:creationId xmlns:a16="http://schemas.microsoft.com/office/drawing/2014/main" id="{BFE08077-34F2-1543-BDC0-620D9828593E}"/>
              </a:ext>
            </a:extLst>
          </p:cNvPr>
          <p:cNvSpPr txBox="1">
            <a:spLocks/>
          </p:cNvSpPr>
          <p:nvPr/>
        </p:nvSpPr>
        <p:spPr>
          <a:xfrm>
            <a:off x="864000" y="3263086"/>
            <a:ext cx="2400000" cy="1432457"/>
          </a:xfrm>
          <a:prstGeom prst="rect">
            <a:avLst/>
          </a:prstGeom>
        </p:spPr>
        <p:txBody>
          <a:bodyPr vert="horz" lIns="0" tIns="0" rIns="0" bIns="0" rtlCol="0">
            <a:noAutofit/>
          </a:bodyPr>
          <a:lstStyle>
            <a:lvl1pPr marL="228600" indent="-228600" algn="l" defTabSz="914400" rtl="0" eaLnBrk="1" latinLnBrk="0" hangingPunct="1">
              <a:lnSpc>
                <a:spcPct val="90000"/>
              </a:lnSpc>
              <a:spcBef>
                <a:spcPts val="1000"/>
              </a:spcBef>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600"/>
              </a:spcAft>
              <a:buNone/>
            </a:pPr>
            <a:r>
              <a:rPr lang="fr-FR" sz="1400" b="1" dirty="0" err="1"/>
              <a:t>Muestra</a:t>
            </a:r>
            <a:r>
              <a:rPr lang="fr-FR" sz="1400" b="1" dirty="0"/>
              <a:t> de </a:t>
            </a:r>
            <a:r>
              <a:rPr lang="fr-FR" sz="1400" b="1" dirty="0" err="1"/>
              <a:t>fidelidad</a:t>
            </a:r>
            <a:r>
              <a:rPr lang="fr-FR" sz="1400" b="1" dirty="0"/>
              <a:t> 1*</a:t>
            </a:r>
          </a:p>
          <a:p>
            <a:pPr marL="0" indent="0">
              <a:lnSpc>
                <a:spcPct val="108000"/>
              </a:lnSpc>
              <a:spcBef>
                <a:spcPts val="0"/>
              </a:spcBef>
              <a:spcAft>
                <a:spcPts val="600"/>
              </a:spcAft>
              <a:buNone/>
            </a:pPr>
            <a:r>
              <a:rPr lang="es-ES" sz="1400" dirty="0"/>
              <a:t>Se añade automáticamente al 4.º pedido elegible después de 3 MSO consecutivas.</a:t>
            </a:r>
            <a:endParaRPr lang="fr-FR" sz="1400" dirty="0"/>
          </a:p>
        </p:txBody>
      </p:sp>
      <p:sp>
        <p:nvSpPr>
          <p:cNvPr id="11" name="Content Placeholder 4">
            <a:extLst>
              <a:ext uri="{FF2B5EF4-FFF2-40B4-BE49-F238E27FC236}">
                <a16:creationId xmlns:a16="http://schemas.microsoft.com/office/drawing/2014/main" id="{51CA5C97-831E-0764-CE13-7F529BF3AFDE}"/>
              </a:ext>
            </a:extLst>
          </p:cNvPr>
          <p:cNvSpPr txBox="1">
            <a:spLocks/>
          </p:cNvSpPr>
          <p:nvPr/>
        </p:nvSpPr>
        <p:spPr>
          <a:xfrm>
            <a:off x="3552000" y="3263086"/>
            <a:ext cx="2400000" cy="1432457"/>
          </a:xfrm>
          <a:prstGeom prst="rect">
            <a:avLst/>
          </a:prstGeom>
        </p:spPr>
        <p:txBody>
          <a:bodyPr vert="horz" lIns="0" tIns="0" rIns="0" bIns="0" rtlCol="0">
            <a:noAutofit/>
          </a:bodyPr>
          <a:lstStyle>
            <a:lvl1pPr marL="228600" indent="-228600" algn="l" defTabSz="914400" rtl="0" eaLnBrk="1" latinLnBrk="0" hangingPunct="1">
              <a:lnSpc>
                <a:spcPct val="90000"/>
              </a:lnSpc>
              <a:spcBef>
                <a:spcPts val="1000"/>
              </a:spcBef>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600"/>
              </a:spcAft>
              <a:buNone/>
            </a:pPr>
            <a:r>
              <a:rPr lang="fr-FR" sz="1400" b="1" dirty="0" err="1"/>
              <a:t>Muestra</a:t>
            </a:r>
            <a:r>
              <a:rPr lang="fr-FR" sz="1400" b="1" dirty="0"/>
              <a:t> de </a:t>
            </a:r>
            <a:r>
              <a:rPr lang="fr-FR" sz="1400" b="1" dirty="0" err="1"/>
              <a:t>fidelidad</a:t>
            </a:r>
            <a:r>
              <a:rPr lang="fr-FR" sz="1400" b="1" dirty="0"/>
              <a:t> 2*</a:t>
            </a:r>
          </a:p>
          <a:p>
            <a:pPr marL="0" indent="0">
              <a:lnSpc>
                <a:spcPct val="108000"/>
              </a:lnSpc>
              <a:spcBef>
                <a:spcPts val="0"/>
              </a:spcBef>
              <a:spcAft>
                <a:spcPts val="600"/>
              </a:spcAft>
              <a:buNone/>
            </a:pPr>
            <a:r>
              <a:rPr lang="es-ES" sz="1400" dirty="0"/>
              <a:t>Se añade automáticamente al 7.º pedido elegible después de otras 3 MSO consecutivas.</a:t>
            </a:r>
            <a:endParaRPr lang="fr-FR" sz="1400" dirty="0"/>
          </a:p>
        </p:txBody>
      </p:sp>
      <p:sp>
        <p:nvSpPr>
          <p:cNvPr id="12" name="Content Placeholder 4">
            <a:extLst>
              <a:ext uri="{FF2B5EF4-FFF2-40B4-BE49-F238E27FC236}">
                <a16:creationId xmlns:a16="http://schemas.microsoft.com/office/drawing/2014/main" id="{41869732-A871-151B-F276-BF9369FED8E2}"/>
              </a:ext>
            </a:extLst>
          </p:cNvPr>
          <p:cNvSpPr txBox="1">
            <a:spLocks/>
          </p:cNvSpPr>
          <p:nvPr/>
        </p:nvSpPr>
        <p:spPr>
          <a:xfrm>
            <a:off x="6240000" y="3263086"/>
            <a:ext cx="2400000" cy="1432457"/>
          </a:xfrm>
          <a:prstGeom prst="rect">
            <a:avLst/>
          </a:prstGeom>
        </p:spPr>
        <p:txBody>
          <a:bodyPr vert="horz" lIns="0" tIns="0" rIns="0" bIns="0" rtlCol="0">
            <a:noAutofit/>
          </a:bodyPr>
          <a:lstStyle>
            <a:lvl1pPr marL="228600" indent="-228600" algn="l" defTabSz="914400" rtl="0" eaLnBrk="1" latinLnBrk="0" hangingPunct="1">
              <a:lnSpc>
                <a:spcPct val="90000"/>
              </a:lnSpc>
              <a:spcBef>
                <a:spcPts val="1000"/>
              </a:spcBef>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600"/>
              </a:spcAft>
              <a:buNone/>
            </a:pPr>
            <a:r>
              <a:rPr lang="fr-FR" sz="1400" b="1" dirty="0" err="1"/>
              <a:t>Muestra</a:t>
            </a:r>
            <a:r>
              <a:rPr lang="fr-FR" sz="1400" b="1" dirty="0"/>
              <a:t> de </a:t>
            </a:r>
            <a:r>
              <a:rPr lang="fr-FR" sz="1400" b="1" dirty="0" err="1"/>
              <a:t>fidelidad</a:t>
            </a:r>
            <a:r>
              <a:rPr lang="fr-FR" sz="1400" b="1" dirty="0"/>
              <a:t> 3*</a:t>
            </a:r>
          </a:p>
          <a:p>
            <a:pPr marL="0" indent="0">
              <a:lnSpc>
                <a:spcPct val="108000"/>
              </a:lnSpc>
              <a:spcBef>
                <a:spcPts val="0"/>
              </a:spcBef>
              <a:spcAft>
                <a:spcPts val="600"/>
              </a:spcAft>
              <a:buNone/>
            </a:pPr>
            <a:r>
              <a:rPr lang="es-ES" sz="1400" dirty="0"/>
              <a:t>Se añade automáticamente al 10.º pedido elegible después de otras 3 MSO consecutivas.</a:t>
            </a:r>
            <a:endParaRPr lang="fr-FR" sz="1400" dirty="0"/>
          </a:p>
        </p:txBody>
      </p:sp>
      <p:sp>
        <p:nvSpPr>
          <p:cNvPr id="13" name="Content Placeholder 4">
            <a:extLst>
              <a:ext uri="{FF2B5EF4-FFF2-40B4-BE49-F238E27FC236}">
                <a16:creationId xmlns:a16="http://schemas.microsoft.com/office/drawing/2014/main" id="{EAB7CE7A-64B3-B74F-132D-1C42188BB231}"/>
              </a:ext>
            </a:extLst>
          </p:cNvPr>
          <p:cNvSpPr txBox="1">
            <a:spLocks/>
          </p:cNvSpPr>
          <p:nvPr/>
        </p:nvSpPr>
        <p:spPr>
          <a:xfrm>
            <a:off x="8928000" y="3263086"/>
            <a:ext cx="2400000" cy="1432457"/>
          </a:xfrm>
          <a:prstGeom prst="rect">
            <a:avLst/>
          </a:prstGeom>
        </p:spPr>
        <p:txBody>
          <a:bodyPr vert="horz" lIns="0" tIns="0" rIns="0" bIns="0" rtlCol="0">
            <a:noAutofit/>
          </a:bodyPr>
          <a:lstStyle>
            <a:lvl1pPr marL="228600" indent="-228600" algn="l" defTabSz="914400" rtl="0" eaLnBrk="1" latinLnBrk="0" hangingPunct="1">
              <a:lnSpc>
                <a:spcPct val="90000"/>
              </a:lnSpc>
              <a:spcBef>
                <a:spcPts val="1000"/>
              </a:spcBef>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600"/>
              </a:spcAft>
              <a:buNone/>
            </a:pPr>
            <a:r>
              <a:rPr lang="fr-FR" sz="1400" b="1" dirty="0" err="1"/>
              <a:t>Muestra</a:t>
            </a:r>
            <a:r>
              <a:rPr lang="fr-FR" sz="1400" b="1" dirty="0"/>
              <a:t> de </a:t>
            </a:r>
            <a:r>
              <a:rPr lang="fr-FR" sz="1400" b="1" dirty="0" err="1"/>
              <a:t>fidelidad</a:t>
            </a:r>
            <a:r>
              <a:rPr lang="fr-FR" sz="1400" b="1" dirty="0"/>
              <a:t> 4*</a:t>
            </a:r>
          </a:p>
          <a:p>
            <a:pPr marL="0" indent="0">
              <a:lnSpc>
                <a:spcPct val="108000"/>
              </a:lnSpc>
              <a:spcBef>
                <a:spcPts val="0"/>
              </a:spcBef>
              <a:spcAft>
                <a:spcPts val="600"/>
              </a:spcAft>
              <a:buNone/>
            </a:pPr>
            <a:r>
              <a:rPr lang="es-ES" sz="1400" dirty="0"/>
              <a:t>Se añade automáticamente al 13.º pedido elegible después de otras 3 MSO consecutivas.</a:t>
            </a:r>
            <a:endParaRPr lang="fr-FR" sz="1400" dirty="0"/>
          </a:p>
        </p:txBody>
      </p:sp>
      <p:pic>
        <p:nvPicPr>
          <p:cNvPr id="15" name="Picture 14" descr="A white and blue logo&#10;&#10;AI-generated content may be incorrect.">
            <a:extLst>
              <a:ext uri="{FF2B5EF4-FFF2-40B4-BE49-F238E27FC236}">
                <a16:creationId xmlns:a16="http://schemas.microsoft.com/office/drawing/2014/main" id="{AF4A2C3E-E0F8-C28F-B3B8-74E630CCE16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4000" y="2068458"/>
            <a:ext cx="2030258" cy="1071976"/>
          </a:xfrm>
          <a:prstGeom prst="rect">
            <a:avLst/>
          </a:prstGeom>
          <a:effectLst>
            <a:outerShdw blurRad="152400" dist="152400" dir="5400000" algn="ctr" rotWithShape="0">
              <a:srgbClr val="000000">
                <a:alpha val="15000"/>
              </a:srgbClr>
            </a:outerShdw>
          </a:effectLst>
        </p:spPr>
      </p:pic>
      <p:pic>
        <p:nvPicPr>
          <p:cNvPr id="17" name="Picture 16" descr="A white and blue logo&#10;&#10;AI-generated content may be incorrect.">
            <a:extLst>
              <a:ext uri="{FF2B5EF4-FFF2-40B4-BE49-F238E27FC236}">
                <a16:creationId xmlns:a16="http://schemas.microsoft.com/office/drawing/2014/main" id="{7FB3357E-8C6D-71B0-63E4-0B860E8BE4C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28000" y="2068458"/>
            <a:ext cx="2030258" cy="1071976"/>
          </a:xfrm>
          <a:prstGeom prst="rect">
            <a:avLst/>
          </a:prstGeom>
          <a:effectLst>
            <a:outerShdw blurRad="152400" dist="152400" dir="5400000" algn="ctr" rotWithShape="0">
              <a:srgbClr val="000000">
                <a:alpha val="15000"/>
              </a:srgbClr>
            </a:outerShdw>
          </a:effectLst>
        </p:spPr>
      </p:pic>
      <p:pic>
        <p:nvPicPr>
          <p:cNvPr id="19" name="Picture 18" descr="A yellow and white logo&#10;&#10;AI-generated content may be incorrect.">
            <a:extLst>
              <a:ext uri="{FF2B5EF4-FFF2-40B4-BE49-F238E27FC236}">
                <a16:creationId xmlns:a16="http://schemas.microsoft.com/office/drawing/2014/main" id="{B1A6F82F-FB7F-B608-044B-0237D5957CC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552000" y="2068458"/>
            <a:ext cx="2030258" cy="1071976"/>
          </a:xfrm>
          <a:prstGeom prst="rect">
            <a:avLst/>
          </a:prstGeom>
          <a:effectLst>
            <a:outerShdw blurRad="152400" dist="152400" dir="5400000" algn="ctr" rotWithShape="0">
              <a:srgbClr val="000000">
                <a:alpha val="15000"/>
              </a:srgbClr>
            </a:outerShdw>
          </a:effectLst>
        </p:spPr>
      </p:pic>
      <p:pic>
        <p:nvPicPr>
          <p:cNvPr id="21" name="Picture 20" descr="A white and purple background with black text&#10;&#10;AI-generated content may be incorrect.">
            <a:extLst>
              <a:ext uri="{FF2B5EF4-FFF2-40B4-BE49-F238E27FC236}">
                <a16:creationId xmlns:a16="http://schemas.microsoft.com/office/drawing/2014/main" id="{D68BFD41-FF68-E0E5-375E-275788402C7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240000" y="2068458"/>
            <a:ext cx="2030258" cy="1071976"/>
          </a:xfrm>
          <a:prstGeom prst="rect">
            <a:avLst/>
          </a:prstGeom>
          <a:effectLst>
            <a:outerShdw blurRad="152400" dist="152400" dir="5400000" algn="ctr" rotWithShape="0">
              <a:srgbClr val="000000">
                <a:alpha val="15000"/>
              </a:srgbClr>
            </a:outerShdw>
          </a:effectLst>
        </p:spPr>
      </p:pic>
      <p:sp>
        <p:nvSpPr>
          <p:cNvPr id="8" name="Content Placeholder 4">
            <a:extLst>
              <a:ext uri="{FF2B5EF4-FFF2-40B4-BE49-F238E27FC236}">
                <a16:creationId xmlns:a16="http://schemas.microsoft.com/office/drawing/2014/main" id="{2A2DF14B-352E-309A-DCDA-A6242B5232E3}"/>
              </a:ext>
            </a:extLst>
          </p:cNvPr>
          <p:cNvSpPr txBox="1">
            <a:spLocks/>
          </p:cNvSpPr>
          <p:nvPr/>
        </p:nvSpPr>
        <p:spPr>
          <a:xfrm>
            <a:off x="864000" y="5073314"/>
            <a:ext cx="10464000" cy="643688"/>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0"/>
              </a:spcAft>
              <a:buFont typeface="Wingdings" panose="05000000000000000000" pitchFamily="2" charset="2"/>
              <a:buNone/>
            </a:pPr>
            <a:r>
              <a:rPr lang="es-ES" sz="1800" dirty="0"/>
              <a:t>Después de la entrega de la muestra de fidelidad 4 en el 13.º mes no recibirán más muestras de fidelidad.</a:t>
            </a:r>
            <a:endParaRPr lang="en-IE"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4025718448"/>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alpha val="37000"/>
          </a:schemeClr>
        </a:solidFill>
        <a:effectLst/>
      </p:bgPr>
    </p:bg>
    <p:spTree>
      <p:nvGrpSpPr>
        <p:cNvPr id="1" name="">
          <a:extLst>
            <a:ext uri="{FF2B5EF4-FFF2-40B4-BE49-F238E27FC236}">
              <a16:creationId xmlns:a16="http://schemas.microsoft.com/office/drawing/2014/main" id="{E41913E8-7C1D-D621-EF54-72F86D599240}"/>
            </a:ext>
          </a:extLst>
        </p:cNvPr>
        <p:cNvGrpSpPr/>
        <p:nvPr/>
      </p:nvGrpSpPr>
      <p:grpSpPr>
        <a:xfrm>
          <a:off x="0" y="0"/>
          <a:ext cx="0" cy="0"/>
          <a:chOff x="0" y="0"/>
          <a:chExt cx="0" cy="0"/>
        </a:xfrm>
      </p:grpSpPr>
      <p:sp>
        <p:nvSpPr>
          <p:cNvPr id="5" name="Content Placeholder 4">
            <a:extLst>
              <a:ext uri="{FF2B5EF4-FFF2-40B4-BE49-F238E27FC236}">
                <a16:creationId xmlns:a16="http://schemas.microsoft.com/office/drawing/2014/main" id="{5CB816F4-BD9E-DF02-329E-DBEA01BDCE66}"/>
              </a:ext>
            </a:extLst>
          </p:cNvPr>
          <p:cNvSpPr>
            <a:spLocks noGrp="1"/>
          </p:cNvSpPr>
          <p:nvPr>
            <p:ph idx="1"/>
          </p:nvPr>
        </p:nvSpPr>
        <p:spPr>
          <a:xfrm>
            <a:off x="788910" y="3931041"/>
            <a:ext cx="1515030" cy="750137"/>
          </a:xfrm>
        </p:spPr>
        <p:txBody>
          <a:bodyPr/>
          <a:lstStyle/>
          <a:p>
            <a:pPr marL="0" indent="0" algn="ctr">
              <a:lnSpc>
                <a:spcPct val="100000"/>
              </a:lnSpc>
              <a:buNone/>
            </a:pPr>
            <a:r>
              <a:rPr lang="en-IE" sz="1000" dirty="0" err="1"/>
              <a:t>Muestra</a:t>
            </a:r>
            <a:r>
              <a:rPr lang="en-IE" sz="1000" dirty="0"/>
              <a:t> de </a:t>
            </a:r>
            <a:r>
              <a:rPr lang="en-IE" sz="1000" dirty="0" err="1"/>
              <a:t>fidelidad</a:t>
            </a:r>
            <a:r>
              <a:rPr lang="en-IE" sz="1000" dirty="0"/>
              <a:t> 1* </a:t>
            </a:r>
          </a:p>
          <a:p>
            <a:pPr marL="0" indent="0" algn="ctr">
              <a:lnSpc>
                <a:spcPct val="100000"/>
              </a:lnSpc>
              <a:buNone/>
            </a:pPr>
            <a:r>
              <a:rPr lang="en-IE" sz="1000" dirty="0"/>
              <a:t>Y-Age Aeon</a:t>
            </a:r>
            <a:br>
              <a:rPr lang="en-IE" sz="1000" dirty="0"/>
            </a:br>
            <a:r>
              <a:rPr lang="en-IE" sz="1000" dirty="0"/>
              <a:t>10-patch sample pack</a:t>
            </a:r>
          </a:p>
        </p:txBody>
      </p:sp>
      <p:sp>
        <p:nvSpPr>
          <p:cNvPr id="2" name="Content Placeholder 4">
            <a:extLst>
              <a:ext uri="{FF2B5EF4-FFF2-40B4-BE49-F238E27FC236}">
                <a16:creationId xmlns:a16="http://schemas.microsoft.com/office/drawing/2014/main" id="{067A35DF-51C7-B7EC-05F1-EED314EBFF45}"/>
              </a:ext>
            </a:extLst>
          </p:cNvPr>
          <p:cNvSpPr txBox="1">
            <a:spLocks/>
          </p:cNvSpPr>
          <p:nvPr/>
        </p:nvSpPr>
        <p:spPr>
          <a:xfrm>
            <a:off x="864000" y="1750938"/>
            <a:ext cx="10464000" cy="1176022"/>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0"/>
              </a:spcAft>
              <a:buFont typeface="Wingdings" panose="05000000000000000000" pitchFamily="2" charset="2"/>
              <a:buNone/>
            </a:pPr>
            <a:r>
              <a:rPr lang="es-ES" sz="1800" dirty="0"/>
              <a:t>Todos los clientes CP+ deben pagar una cuota anual para mantener su estado. Pueden recibir rondas repetidas de muestras de fidelidad mientras sigan pagando su tasa de renovación.</a:t>
            </a:r>
          </a:p>
          <a:p>
            <a:pPr marL="0" indent="0">
              <a:spcAft>
                <a:spcPts val="0"/>
              </a:spcAft>
              <a:buFont typeface="Wingdings" panose="05000000000000000000" pitchFamily="2" charset="2"/>
              <a:buNone/>
            </a:pPr>
            <a:r>
              <a:rPr lang="es-ES" sz="1800" dirty="0"/>
              <a:t>Los clientes CP+ no quedarán excluidos del programa por ningún motivo.</a:t>
            </a:r>
            <a:endParaRPr lang="en-IE" sz="1800" dirty="0"/>
          </a:p>
        </p:txBody>
      </p:sp>
      <p:pic>
        <p:nvPicPr>
          <p:cNvPr id="8" name="Picture 7" descr="A white and blue logo&#10;&#10;AI-generated content may be incorrect.">
            <a:extLst>
              <a:ext uri="{FF2B5EF4-FFF2-40B4-BE49-F238E27FC236}">
                <a16:creationId xmlns:a16="http://schemas.microsoft.com/office/drawing/2014/main" id="{46D0563B-B1DD-8234-0B69-EF4E51459BD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4000" y="3083427"/>
            <a:ext cx="1364850" cy="720641"/>
          </a:xfrm>
          <a:prstGeom prst="rect">
            <a:avLst/>
          </a:prstGeom>
          <a:effectLst>
            <a:outerShdw blurRad="152400" dist="152400" dir="5400000" algn="ctr" rotWithShape="0">
              <a:srgbClr val="000000">
                <a:alpha val="15000"/>
              </a:srgbClr>
            </a:outerShdw>
          </a:effectLst>
        </p:spPr>
      </p:pic>
      <p:pic>
        <p:nvPicPr>
          <p:cNvPr id="10" name="Picture 9" descr="A yellow and white logo&#10;&#10;AI-generated content may be incorrect.">
            <a:extLst>
              <a:ext uri="{FF2B5EF4-FFF2-40B4-BE49-F238E27FC236}">
                <a16:creationId xmlns:a16="http://schemas.microsoft.com/office/drawing/2014/main" id="{5779B699-6423-C975-C335-67C6B1DC124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83830" y="3083426"/>
            <a:ext cx="1364850" cy="720641"/>
          </a:xfrm>
          <a:prstGeom prst="rect">
            <a:avLst/>
          </a:prstGeom>
          <a:effectLst>
            <a:outerShdw blurRad="152400" dist="152400" dir="5400000" algn="ctr" rotWithShape="0">
              <a:srgbClr val="000000">
                <a:alpha val="15000"/>
              </a:srgbClr>
            </a:outerShdw>
          </a:effectLst>
        </p:spPr>
      </p:pic>
      <p:pic>
        <p:nvPicPr>
          <p:cNvPr id="11" name="Picture 10" descr="A white and purple background with black text&#10;&#10;AI-generated content may be incorrect.">
            <a:extLst>
              <a:ext uri="{FF2B5EF4-FFF2-40B4-BE49-F238E27FC236}">
                <a16:creationId xmlns:a16="http://schemas.microsoft.com/office/drawing/2014/main" id="{6A7B38F8-1E77-39BE-D258-2B12B917DA2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503660" y="3083426"/>
            <a:ext cx="1364850" cy="720641"/>
          </a:xfrm>
          <a:prstGeom prst="rect">
            <a:avLst/>
          </a:prstGeom>
          <a:effectLst>
            <a:outerShdw blurRad="152400" dist="152400" dir="5400000" algn="ctr" rotWithShape="0">
              <a:srgbClr val="000000">
                <a:alpha val="15000"/>
              </a:srgbClr>
            </a:outerShdw>
          </a:effectLst>
        </p:spPr>
      </p:pic>
      <p:pic>
        <p:nvPicPr>
          <p:cNvPr id="12" name="Picture 11">
            <a:extLst>
              <a:ext uri="{FF2B5EF4-FFF2-40B4-BE49-F238E27FC236}">
                <a16:creationId xmlns:a16="http://schemas.microsoft.com/office/drawing/2014/main" id="{6F76340A-031C-F089-B3BD-6FC45C1450F7}"/>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6323490" y="3083427"/>
            <a:ext cx="1364850" cy="720640"/>
          </a:xfrm>
          <a:prstGeom prst="rect">
            <a:avLst/>
          </a:prstGeom>
          <a:effectLst>
            <a:outerShdw blurRad="152400" dist="152400" dir="5400000" algn="ctr" rotWithShape="0">
              <a:srgbClr val="000000">
                <a:alpha val="15000"/>
              </a:srgbClr>
            </a:outerShdw>
          </a:effectLst>
        </p:spPr>
      </p:pic>
      <p:pic>
        <p:nvPicPr>
          <p:cNvPr id="13" name="Picture 12">
            <a:extLst>
              <a:ext uri="{FF2B5EF4-FFF2-40B4-BE49-F238E27FC236}">
                <a16:creationId xmlns:a16="http://schemas.microsoft.com/office/drawing/2014/main" id="{47C95885-CF2D-4192-7833-E7D6F925E9D3}"/>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8143320" y="3083426"/>
            <a:ext cx="1364850" cy="720640"/>
          </a:xfrm>
          <a:prstGeom prst="rect">
            <a:avLst/>
          </a:prstGeom>
          <a:effectLst>
            <a:outerShdw blurRad="152400" dist="152400" dir="5400000" algn="ctr" rotWithShape="0">
              <a:srgbClr val="000000">
                <a:alpha val="15000"/>
              </a:srgbClr>
            </a:outerShdw>
          </a:effectLst>
        </p:spPr>
      </p:pic>
      <p:pic>
        <p:nvPicPr>
          <p:cNvPr id="14" name="Picture 13">
            <a:extLst>
              <a:ext uri="{FF2B5EF4-FFF2-40B4-BE49-F238E27FC236}">
                <a16:creationId xmlns:a16="http://schemas.microsoft.com/office/drawing/2014/main" id="{4AD80502-136C-7C09-D1EC-966654758587}"/>
              </a:ext>
            </a:extLst>
          </p:cNvPr>
          <p:cNvPicPr>
            <a:picLocks noChangeAspect="1"/>
          </p:cNvPicPr>
          <p:nvPr/>
        </p:nvPicPr>
        <p:blipFill>
          <a:blip r:embed="rId7">
            <a:extLst>
              <a:ext uri="{28A0092B-C50C-407E-A947-70E740481C1C}">
                <a14:useLocalDpi xmlns:a14="http://schemas.microsoft.com/office/drawing/2010/main" val="0"/>
              </a:ext>
            </a:extLst>
          </a:blip>
          <a:srcRect/>
          <a:stretch/>
        </p:blipFill>
        <p:spPr>
          <a:xfrm>
            <a:off x="9963150" y="3083426"/>
            <a:ext cx="1364850" cy="720640"/>
          </a:xfrm>
          <a:prstGeom prst="rect">
            <a:avLst/>
          </a:prstGeom>
          <a:effectLst>
            <a:outerShdw blurRad="152400" dist="152400" dir="5400000" algn="ctr" rotWithShape="0">
              <a:srgbClr val="000000">
                <a:alpha val="15000"/>
              </a:srgbClr>
            </a:outerShdw>
          </a:effectLst>
        </p:spPr>
      </p:pic>
      <p:pic>
        <p:nvPicPr>
          <p:cNvPr id="15" name="Picture 14">
            <a:extLst>
              <a:ext uri="{FF2B5EF4-FFF2-40B4-BE49-F238E27FC236}">
                <a16:creationId xmlns:a16="http://schemas.microsoft.com/office/drawing/2014/main" id="{8360A5A6-8C59-43BC-DE67-BAF8B099DDCB}"/>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864000" y="4681179"/>
            <a:ext cx="1364850" cy="720640"/>
          </a:xfrm>
          <a:prstGeom prst="rect">
            <a:avLst/>
          </a:prstGeom>
          <a:effectLst>
            <a:outerShdw blurRad="152400" dist="152400" dir="5400000" algn="ctr" rotWithShape="0">
              <a:srgbClr val="000000">
                <a:alpha val="15000"/>
              </a:srgbClr>
            </a:outerShdw>
          </a:effectLst>
        </p:spPr>
      </p:pic>
      <p:pic>
        <p:nvPicPr>
          <p:cNvPr id="16" name="Picture 15">
            <a:extLst>
              <a:ext uri="{FF2B5EF4-FFF2-40B4-BE49-F238E27FC236}">
                <a16:creationId xmlns:a16="http://schemas.microsoft.com/office/drawing/2014/main" id="{E5B57E09-C5B4-8E35-0D43-E24403AE331B}"/>
              </a:ext>
            </a:extLst>
          </p:cNvPr>
          <p:cNvPicPr>
            <a:picLocks noChangeAspect="1"/>
          </p:cNvPicPr>
          <p:nvPr/>
        </p:nvPicPr>
        <p:blipFill>
          <a:blip r:embed="rId9">
            <a:extLst>
              <a:ext uri="{28A0092B-C50C-407E-A947-70E740481C1C}">
                <a14:useLocalDpi xmlns:a14="http://schemas.microsoft.com/office/drawing/2010/main" val="0"/>
              </a:ext>
            </a:extLst>
          </a:blip>
          <a:srcRect/>
          <a:stretch/>
        </p:blipFill>
        <p:spPr>
          <a:xfrm>
            <a:off x="2683830" y="4681178"/>
            <a:ext cx="1364850" cy="720640"/>
          </a:xfrm>
          <a:prstGeom prst="rect">
            <a:avLst/>
          </a:prstGeom>
          <a:effectLst>
            <a:outerShdw blurRad="152400" dist="152400" dir="5400000" algn="ctr" rotWithShape="0">
              <a:srgbClr val="000000">
                <a:alpha val="15000"/>
              </a:srgbClr>
            </a:outerShdw>
          </a:effectLst>
        </p:spPr>
      </p:pic>
      <p:pic>
        <p:nvPicPr>
          <p:cNvPr id="17" name="Picture 16">
            <a:extLst>
              <a:ext uri="{FF2B5EF4-FFF2-40B4-BE49-F238E27FC236}">
                <a16:creationId xmlns:a16="http://schemas.microsoft.com/office/drawing/2014/main" id="{62BC3E96-4483-EC69-F78C-7E0B4ECB719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503660" y="4681178"/>
            <a:ext cx="1364850" cy="720640"/>
          </a:xfrm>
          <a:prstGeom prst="rect">
            <a:avLst/>
          </a:prstGeom>
          <a:effectLst>
            <a:outerShdw blurRad="152400" dist="152400" dir="5400000" algn="ctr" rotWithShape="0">
              <a:srgbClr val="000000">
                <a:alpha val="15000"/>
              </a:srgbClr>
            </a:outerShdw>
          </a:effectLst>
        </p:spPr>
      </p:pic>
      <p:pic>
        <p:nvPicPr>
          <p:cNvPr id="18" name="Picture 17">
            <a:extLst>
              <a:ext uri="{FF2B5EF4-FFF2-40B4-BE49-F238E27FC236}">
                <a16:creationId xmlns:a16="http://schemas.microsoft.com/office/drawing/2014/main" id="{C27E1E61-56C9-218E-F748-99F10DC1705D}"/>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6323490" y="4681179"/>
            <a:ext cx="1364850" cy="720640"/>
          </a:xfrm>
          <a:prstGeom prst="rect">
            <a:avLst/>
          </a:prstGeom>
          <a:effectLst>
            <a:outerShdw blurRad="152400" dist="152400" dir="5400000" algn="ctr" rotWithShape="0">
              <a:srgbClr val="000000">
                <a:alpha val="15000"/>
              </a:srgbClr>
            </a:outerShdw>
          </a:effectLst>
        </p:spPr>
      </p:pic>
      <p:pic>
        <p:nvPicPr>
          <p:cNvPr id="19" name="Picture 18">
            <a:extLst>
              <a:ext uri="{FF2B5EF4-FFF2-40B4-BE49-F238E27FC236}">
                <a16:creationId xmlns:a16="http://schemas.microsoft.com/office/drawing/2014/main" id="{685BD1A6-CDA5-3933-5B8A-F867A7664AF7}"/>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8143320" y="4681178"/>
            <a:ext cx="1364850" cy="720640"/>
          </a:xfrm>
          <a:prstGeom prst="rect">
            <a:avLst/>
          </a:prstGeom>
          <a:effectLst>
            <a:outerShdw blurRad="152400" dist="152400" dir="5400000" algn="ctr" rotWithShape="0">
              <a:srgbClr val="000000">
                <a:alpha val="15000"/>
              </a:srgbClr>
            </a:outerShdw>
          </a:effectLst>
        </p:spPr>
      </p:pic>
      <p:sp>
        <p:nvSpPr>
          <p:cNvPr id="23" name="Content Placeholder 4">
            <a:extLst>
              <a:ext uri="{FF2B5EF4-FFF2-40B4-BE49-F238E27FC236}">
                <a16:creationId xmlns:a16="http://schemas.microsoft.com/office/drawing/2014/main" id="{1ABE55ED-1DA4-23AF-9A72-5482319F304E}"/>
              </a:ext>
            </a:extLst>
          </p:cNvPr>
          <p:cNvSpPr txBox="1">
            <a:spLocks/>
          </p:cNvSpPr>
          <p:nvPr/>
        </p:nvSpPr>
        <p:spPr>
          <a:xfrm>
            <a:off x="788910" y="5528792"/>
            <a:ext cx="151503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err="1"/>
              <a:t>Muestra</a:t>
            </a:r>
            <a:r>
              <a:rPr lang="en-IE" sz="1000" dirty="0"/>
              <a:t> de </a:t>
            </a:r>
            <a:r>
              <a:rPr lang="en-IE" sz="1000" dirty="0" err="1"/>
              <a:t>fidelidad</a:t>
            </a:r>
            <a:r>
              <a:rPr lang="en-IE" sz="1000" dirty="0"/>
              <a:t> 7* </a:t>
            </a:r>
          </a:p>
          <a:p>
            <a:pPr marL="0" indent="0" algn="ctr">
              <a:lnSpc>
                <a:spcPct val="100000"/>
              </a:lnSpc>
              <a:buFont typeface="Wingdings" panose="05000000000000000000" pitchFamily="2" charset="2"/>
              <a:buNone/>
            </a:pPr>
            <a:r>
              <a:rPr lang="en-IE" sz="1000" dirty="0"/>
              <a:t>X49</a:t>
            </a:r>
            <a:br>
              <a:rPr lang="en-IE" sz="1000" dirty="0"/>
            </a:br>
            <a:r>
              <a:rPr lang="en-IE" sz="1000" dirty="0"/>
              <a:t>10-patch sample pack</a:t>
            </a:r>
          </a:p>
        </p:txBody>
      </p:sp>
      <p:sp>
        <p:nvSpPr>
          <p:cNvPr id="25" name="Content Placeholder 4">
            <a:extLst>
              <a:ext uri="{FF2B5EF4-FFF2-40B4-BE49-F238E27FC236}">
                <a16:creationId xmlns:a16="http://schemas.microsoft.com/office/drawing/2014/main" id="{1240849B-6421-F202-B5C8-6E4F0855E15F}"/>
              </a:ext>
            </a:extLst>
          </p:cNvPr>
          <p:cNvSpPr txBox="1">
            <a:spLocks/>
          </p:cNvSpPr>
          <p:nvPr/>
        </p:nvSpPr>
        <p:spPr>
          <a:xfrm>
            <a:off x="2608740" y="3931041"/>
            <a:ext cx="151503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err="1"/>
              <a:t>Muestra</a:t>
            </a:r>
            <a:r>
              <a:rPr lang="en-IE" sz="1000" dirty="0"/>
              <a:t> de </a:t>
            </a:r>
            <a:r>
              <a:rPr lang="en-IE" sz="1000" dirty="0" err="1"/>
              <a:t>fidelidad</a:t>
            </a:r>
            <a:r>
              <a:rPr lang="en-IE" sz="1000" dirty="0"/>
              <a:t> 2* </a:t>
            </a:r>
          </a:p>
          <a:p>
            <a:pPr marL="0" indent="0" algn="ctr">
              <a:lnSpc>
                <a:spcPct val="100000"/>
              </a:lnSpc>
              <a:buFont typeface="Wingdings" panose="05000000000000000000" pitchFamily="2" charset="2"/>
              <a:buNone/>
            </a:pPr>
            <a:r>
              <a:rPr lang="en-IE" sz="1000" dirty="0"/>
              <a:t>Y-Age Glutathione </a:t>
            </a:r>
            <a:br>
              <a:rPr lang="en-IE" sz="1000" dirty="0"/>
            </a:br>
            <a:r>
              <a:rPr lang="en-IE" sz="1000" dirty="0"/>
              <a:t>10-patch sample pack</a:t>
            </a:r>
          </a:p>
        </p:txBody>
      </p:sp>
      <p:sp>
        <p:nvSpPr>
          <p:cNvPr id="26" name="Content Placeholder 4">
            <a:extLst>
              <a:ext uri="{FF2B5EF4-FFF2-40B4-BE49-F238E27FC236}">
                <a16:creationId xmlns:a16="http://schemas.microsoft.com/office/drawing/2014/main" id="{31C1DB45-181E-9564-549E-EDD30A9F752E}"/>
              </a:ext>
            </a:extLst>
          </p:cNvPr>
          <p:cNvSpPr txBox="1">
            <a:spLocks/>
          </p:cNvSpPr>
          <p:nvPr/>
        </p:nvSpPr>
        <p:spPr>
          <a:xfrm>
            <a:off x="2608740" y="5528792"/>
            <a:ext cx="151503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err="1"/>
              <a:t>Muestra</a:t>
            </a:r>
            <a:r>
              <a:rPr lang="en-IE" sz="1000" dirty="0"/>
              <a:t> de </a:t>
            </a:r>
            <a:r>
              <a:rPr lang="en-IE" sz="1000" dirty="0" err="1"/>
              <a:t>fidelidad</a:t>
            </a:r>
            <a:r>
              <a:rPr lang="en-IE" sz="1000" dirty="0"/>
              <a:t> 8* </a:t>
            </a:r>
          </a:p>
          <a:p>
            <a:pPr marL="0" indent="0" algn="ctr">
              <a:lnSpc>
                <a:spcPct val="100000"/>
              </a:lnSpc>
              <a:buFont typeface="Wingdings" panose="05000000000000000000" pitchFamily="2" charset="2"/>
              <a:buNone/>
            </a:pPr>
            <a:r>
              <a:rPr lang="en-IE" sz="1000" dirty="0" err="1"/>
              <a:t>Alavida</a:t>
            </a:r>
            <a:br>
              <a:rPr lang="en-IE" sz="1000" dirty="0"/>
            </a:br>
            <a:r>
              <a:rPr lang="en-IE" sz="1000" dirty="0"/>
              <a:t>10-patch sample pack</a:t>
            </a:r>
          </a:p>
        </p:txBody>
      </p:sp>
      <p:sp>
        <p:nvSpPr>
          <p:cNvPr id="27" name="Content Placeholder 4">
            <a:extLst>
              <a:ext uri="{FF2B5EF4-FFF2-40B4-BE49-F238E27FC236}">
                <a16:creationId xmlns:a16="http://schemas.microsoft.com/office/drawing/2014/main" id="{C496E487-7F4F-951B-7521-30DD5D8F3DCE}"/>
              </a:ext>
            </a:extLst>
          </p:cNvPr>
          <p:cNvSpPr txBox="1">
            <a:spLocks/>
          </p:cNvSpPr>
          <p:nvPr/>
        </p:nvSpPr>
        <p:spPr>
          <a:xfrm>
            <a:off x="4428570" y="3931041"/>
            <a:ext cx="151503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err="1"/>
              <a:t>Muestra</a:t>
            </a:r>
            <a:r>
              <a:rPr lang="en-IE" sz="1000" dirty="0"/>
              <a:t> de </a:t>
            </a:r>
            <a:r>
              <a:rPr lang="en-IE" sz="1000" dirty="0" err="1"/>
              <a:t>fidelidad</a:t>
            </a:r>
            <a:r>
              <a:rPr lang="en-IE" sz="1000" dirty="0"/>
              <a:t> 3*  </a:t>
            </a:r>
          </a:p>
          <a:p>
            <a:pPr marL="0" indent="0" algn="ctr">
              <a:lnSpc>
                <a:spcPct val="100000"/>
              </a:lnSpc>
              <a:buFont typeface="Wingdings" panose="05000000000000000000" pitchFamily="2" charset="2"/>
              <a:buNone/>
            </a:pPr>
            <a:r>
              <a:rPr lang="en-IE" sz="1000" dirty="0"/>
              <a:t>Silent Nights</a:t>
            </a:r>
            <a:br>
              <a:rPr lang="en-IE" sz="1000" dirty="0"/>
            </a:br>
            <a:r>
              <a:rPr lang="en-IE" sz="1000" dirty="0"/>
              <a:t>10-patch sample pack</a:t>
            </a:r>
          </a:p>
        </p:txBody>
      </p:sp>
      <p:sp>
        <p:nvSpPr>
          <p:cNvPr id="28" name="Content Placeholder 4">
            <a:extLst>
              <a:ext uri="{FF2B5EF4-FFF2-40B4-BE49-F238E27FC236}">
                <a16:creationId xmlns:a16="http://schemas.microsoft.com/office/drawing/2014/main" id="{AB8F5647-FC44-35DD-BA64-622D8308F030}"/>
              </a:ext>
            </a:extLst>
          </p:cNvPr>
          <p:cNvSpPr txBox="1">
            <a:spLocks/>
          </p:cNvSpPr>
          <p:nvPr/>
        </p:nvSpPr>
        <p:spPr>
          <a:xfrm>
            <a:off x="4428570" y="5528792"/>
            <a:ext cx="151503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err="1"/>
              <a:t>Muestra</a:t>
            </a:r>
            <a:r>
              <a:rPr lang="en-IE" sz="1000" dirty="0"/>
              <a:t> de </a:t>
            </a:r>
            <a:r>
              <a:rPr lang="en-IE" sz="1000" dirty="0" err="1"/>
              <a:t>fidelidad</a:t>
            </a:r>
            <a:r>
              <a:rPr lang="en-IE" sz="1000" dirty="0"/>
              <a:t> 9* </a:t>
            </a:r>
          </a:p>
          <a:p>
            <a:pPr marL="0" indent="0" algn="ctr">
              <a:lnSpc>
                <a:spcPct val="100000"/>
              </a:lnSpc>
              <a:buFont typeface="Wingdings" panose="05000000000000000000" pitchFamily="2" charset="2"/>
              <a:buNone/>
            </a:pPr>
            <a:r>
              <a:rPr lang="en-IE" sz="1000" dirty="0"/>
              <a:t>Y-Age Aeon</a:t>
            </a:r>
            <a:br>
              <a:rPr lang="en-IE" sz="1000" dirty="0"/>
            </a:br>
            <a:r>
              <a:rPr lang="en-IE" sz="1000" dirty="0"/>
              <a:t>10-patch sample pack</a:t>
            </a:r>
          </a:p>
        </p:txBody>
      </p:sp>
      <p:sp>
        <p:nvSpPr>
          <p:cNvPr id="29" name="Content Placeholder 4">
            <a:extLst>
              <a:ext uri="{FF2B5EF4-FFF2-40B4-BE49-F238E27FC236}">
                <a16:creationId xmlns:a16="http://schemas.microsoft.com/office/drawing/2014/main" id="{47BB0131-C4DD-AEB9-74D8-341A07432F62}"/>
              </a:ext>
            </a:extLst>
          </p:cNvPr>
          <p:cNvSpPr txBox="1">
            <a:spLocks/>
          </p:cNvSpPr>
          <p:nvPr/>
        </p:nvSpPr>
        <p:spPr>
          <a:xfrm>
            <a:off x="6248400" y="3931041"/>
            <a:ext cx="151503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err="1"/>
              <a:t>Muestra</a:t>
            </a:r>
            <a:r>
              <a:rPr lang="en-IE" sz="1000" dirty="0"/>
              <a:t> de </a:t>
            </a:r>
            <a:r>
              <a:rPr lang="en-IE" sz="1000" dirty="0" err="1"/>
              <a:t>fidelidad</a:t>
            </a:r>
            <a:r>
              <a:rPr lang="en-IE" sz="1000" dirty="0"/>
              <a:t> 4* </a:t>
            </a:r>
          </a:p>
          <a:p>
            <a:pPr marL="0" indent="0" algn="ctr">
              <a:lnSpc>
                <a:spcPct val="100000"/>
              </a:lnSpc>
              <a:buFont typeface="Wingdings" panose="05000000000000000000" pitchFamily="2" charset="2"/>
              <a:buNone/>
            </a:pPr>
            <a:r>
              <a:rPr lang="en-IE" sz="1000" dirty="0"/>
              <a:t>X39</a:t>
            </a:r>
            <a:br>
              <a:rPr lang="en-IE" sz="1000" dirty="0"/>
            </a:br>
            <a:r>
              <a:rPr lang="en-IE" sz="1000" dirty="0"/>
              <a:t>10-patch sample pack</a:t>
            </a:r>
          </a:p>
        </p:txBody>
      </p:sp>
      <p:sp>
        <p:nvSpPr>
          <p:cNvPr id="30" name="Content Placeholder 4">
            <a:extLst>
              <a:ext uri="{FF2B5EF4-FFF2-40B4-BE49-F238E27FC236}">
                <a16:creationId xmlns:a16="http://schemas.microsoft.com/office/drawing/2014/main" id="{0F4BDFE8-8AA6-B63B-1957-685E702F4DD6}"/>
              </a:ext>
            </a:extLst>
          </p:cNvPr>
          <p:cNvSpPr txBox="1">
            <a:spLocks/>
          </p:cNvSpPr>
          <p:nvPr/>
        </p:nvSpPr>
        <p:spPr>
          <a:xfrm>
            <a:off x="6155091" y="5528792"/>
            <a:ext cx="1701648"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err="1"/>
              <a:t>Muestra</a:t>
            </a:r>
            <a:r>
              <a:rPr lang="en-IE" sz="1000" dirty="0"/>
              <a:t> de </a:t>
            </a:r>
            <a:r>
              <a:rPr lang="en-IE" sz="1000" dirty="0" err="1"/>
              <a:t>fidelidad</a:t>
            </a:r>
            <a:r>
              <a:rPr lang="en-IE" sz="1000" dirty="0"/>
              <a:t> 10 * </a:t>
            </a:r>
          </a:p>
          <a:p>
            <a:pPr marL="0" indent="0" algn="ctr">
              <a:lnSpc>
                <a:spcPct val="100000"/>
              </a:lnSpc>
              <a:buFont typeface="Wingdings" panose="05000000000000000000" pitchFamily="2" charset="2"/>
              <a:buNone/>
            </a:pPr>
            <a:r>
              <a:rPr lang="en-IE" sz="1000" dirty="0"/>
              <a:t>Y-Age Glutathione</a:t>
            </a:r>
            <a:br>
              <a:rPr lang="en-IE" sz="1000" dirty="0"/>
            </a:br>
            <a:r>
              <a:rPr lang="en-IE" sz="1000" dirty="0"/>
              <a:t>10-patch sample pack</a:t>
            </a:r>
          </a:p>
        </p:txBody>
      </p:sp>
      <p:sp>
        <p:nvSpPr>
          <p:cNvPr id="31" name="Content Placeholder 4">
            <a:extLst>
              <a:ext uri="{FF2B5EF4-FFF2-40B4-BE49-F238E27FC236}">
                <a16:creationId xmlns:a16="http://schemas.microsoft.com/office/drawing/2014/main" id="{8A28D6F3-587C-D91D-F1C7-00336790F817}"/>
              </a:ext>
            </a:extLst>
          </p:cNvPr>
          <p:cNvSpPr txBox="1">
            <a:spLocks/>
          </p:cNvSpPr>
          <p:nvPr/>
        </p:nvSpPr>
        <p:spPr>
          <a:xfrm>
            <a:off x="8068230" y="3931041"/>
            <a:ext cx="151503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err="1"/>
              <a:t>Muestra</a:t>
            </a:r>
            <a:r>
              <a:rPr lang="en-IE" sz="1000" dirty="0"/>
              <a:t> de </a:t>
            </a:r>
            <a:r>
              <a:rPr lang="en-IE" sz="1000" dirty="0" err="1"/>
              <a:t>fidelidad</a:t>
            </a:r>
            <a:r>
              <a:rPr lang="en-IE" sz="1000" dirty="0"/>
              <a:t> 5* </a:t>
            </a:r>
          </a:p>
          <a:p>
            <a:pPr marL="0" indent="0" algn="ctr">
              <a:lnSpc>
                <a:spcPct val="100000"/>
              </a:lnSpc>
              <a:buFont typeface="Wingdings" panose="05000000000000000000" pitchFamily="2" charset="2"/>
              <a:buNone/>
            </a:pPr>
            <a:r>
              <a:rPr lang="en-IE" sz="1000" dirty="0"/>
              <a:t>Y-Age Carnosine</a:t>
            </a:r>
            <a:br>
              <a:rPr lang="en-IE" sz="1000" dirty="0"/>
            </a:br>
            <a:r>
              <a:rPr lang="en-IE" sz="1000" dirty="0"/>
              <a:t>10-patch sample pack</a:t>
            </a:r>
          </a:p>
        </p:txBody>
      </p:sp>
      <p:sp>
        <p:nvSpPr>
          <p:cNvPr id="32" name="Content Placeholder 4">
            <a:extLst>
              <a:ext uri="{FF2B5EF4-FFF2-40B4-BE49-F238E27FC236}">
                <a16:creationId xmlns:a16="http://schemas.microsoft.com/office/drawing/2014/main" id="{F7A4B055-7C44-9455-B95B-172FF3E7BDD3}"/>
              </a:ext>
            </a:extLst>
          </p:cNvPr>
          <p:cNvSpPr txBox="1">
            <a:spLocks/>
          </p:cNvSpPr>
          <p:nvPr/>
        </p:nvSpPr>
        <p:spPr>
          <a:xfrm>
            <a:off x="8068230" y="5528792"/>
            <a:ext cx="151503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err="1"/>
              <a:t>Muestra</a:t>
            </a:r>
            <a:r>
              <a:rPr lang="en-IE" sz="1000" dirty="0"/>
              <a:t> de </a:t>
            </a:r>
            <a:r>
              <a:rPr lang="en-IE" sz="1000" dirty="0" err="1"/>
              <a:t>fidelidad</a:t>
            </a:r>
            <a:r>
              <a:rPr lang="en-IE" sz="1000" dirty="0"/>
              <a:t> 11*</a:t>
            </a:r>
          </a:p>
          <a:p>
            <a:pPr marL="0" indent="0" algn="ctr">
              <a:lnSpc>
                <a:spcPct val="100000"/>
              </a:lnSpc>
              <a:buFont typeface="Wingdings" panose="05000000000000000000" pitchFamily="2" charset="2"/>
              <a:buNone/>
            </a:pPr>
            <a:r>
              <a:rPr lang="en-IE" sz="1000" dirty="0"/>
              <a:t>Silent Nights</a:t>
            </a:r>
            <a:br>
              <a:rPr lang="en-IE" sz="1000" dirty="0"/>
            </a:br>
            <a:r>
              <a:rPr lang="en-IE" sz="1000" dirty="0"/>
              <a:t>10-patch sample pack</a:t>
            </a:r>
          </a:p>
        </p:txBody>
      </p:sp>
      <p:sp>
        <p:nvSpPr>
          <p:cNvPr id="33" name="Content Placeholder 4">
            <a:extLst>
              <a:ext uri="{FF2B5EF4-FFF2-40B4-BE49-F238E27FC236}">
                <a16:creationId xmlns:a16="http://schemas.microsoft.com/office/drawing/2014/main" id="{93A072A9-C602-1532-B772-73B513D008F8}"/>
              </a:ext>
            </a:extLst>
          </p:cNvPr>
          <p:cNvSpPr txBox="1">
            <a:spLocks/>
          </p:cNvSpPr>
          <p:nvPr/>
        </p:nvSpPr>
        <p:spPr>
          <a:xfrm>
            <a:off x="9888060" y="3931041"/>
            <a:ext cx="151503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err="1"/>
              <a:t>Muestra</a:t>
            </a:r>
            <a:r>
              <a:rPr lang="en-IE" sz="1000" dirty="0"/>
              <a:t> de </a:t>
            </a:r>
            <a:r>
              <a:rPr lang="en-IE" sz="1000" dirty="0" err="1"/>
              <a:t>fidelidad</a:t>
            </a:r>
            <a:r>
              <a:rPr lang="en-IE" sz="1000" dirty="0"/>
              <a:t> 6* </a:t>
            </a:r>
          </a:p>
          <a:p>
            <a:pPr marL="0" indent="0" algn="ctr">
              <a:lnSpc>
                <a:spcPct val="100000"/>
              </a:lnSpc>
              <a:buFont typeface="Wingdings" panose="05000000000000000000" pitchFamily="2" charset="2"/>
              <a:buNone/>
            </a:pPr>
            <a:r>
              <a:rPr lang="en-IE" sz="1000" dirty="0"/>
              <a:t>SP6 Complete</a:t>
            </a:r>
            <a:br>
              <a:rPr lang="en-IE" sz="1000" dirty="0"/>
            </a:br>
            <a:r>
              <a:rPr lang="en-IE" sz="1000" dirty="0"/>
              <a:t>10-patch sample pack</a:t>
            </a:r>
          </a:p>
        </p:txBody>
      </p:sp>
      <p:sp>
        <p:nvSpPr>
          <p:cNvPr id="34" name="Content Placeholder 4">
            <a:extLst>
              <a:ext uri="{FF2B5EF4-FFF2-40B4-BE49-F238E27FC236}">
                <a16:creationId xmlns:a16="http://schemas.microsoft.com/office/drawing/2014/main" id="{CE3FAF1A-69DB-0A04-B7CD-C0EBC57B5648}"/>
              </a:ext>
            </a:extLst>
          </p:cNvPr>
          <p:cNvSpPr txBox="1">
            <a:spLocks/>
          </p:cNvSpPr>
          <p:nvPr/>
        </p:nvSpPr>
        <p:spPr>
          <a:xfrm>
            <a:off x="9772250" y="5528792"/>
            <a:ext cx="1746650" cy="750137"/>
          </a:xfrm>
          <a:prstGeom prst="rect">
            <a:avLst/>
          </a:prstGeom>
        </p:spPr>
        <p:txBody>
          <a:bodyPr vert="horz" lIns="0" tIns="0" rIns="0" bIns="0"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Font typeface="Wingdings" panose="05000000000000000000" pitchFamily="2" charset="2"/>
              <a:buNone/>
            </a:pPr>
            <a:r>
              <a:rPr lang="en-IE" sz="1000" dirty="0" err="1"/>
              <a:t>Muestra</a:t>
            </a:r>
            <a:r>
              <a:rPr lang="en-IE" sz="1000" dirty="0"/>
              <a:t> de </a:t>
            </a:r>
            <a:r>
              <a:rPr lang="en-IE" sz="1000" dirty="0" err="1"/>
              <a:t>fidelidad</a:t>
            </a:r>
            <a:r>
              <a:rPr lang="en-IE" sz="1000" dirty="0"/>
              <a:t> 12*</a:t>
            </a:r>
          </a:p>
          <a:p>
            <a:pPr marL="0" indent="0" algn="ctr">
              <a:lnSpc>
                <a:spcPct val="100000"/>
              </a:lnSpc>
              <a:buFont typeface="Wingdings" panose="05000000000000000000" pitchFamily="2" charset="2"/>
              <a:buNone/>
            </a:pPr>
            <a:r>
              <a:rPr lang="es-ES" sz="800" dirty="0"/>
              <a:t>Un sobre de tamaño regular de cualquiera de los productos probados previamente o un producto </a:t>
            </a:r>
            <a:r>
              <a:rPr lang="es-ES" sz="800" dirty="0" err="1"/>
              <a:t>Alavida</a:t>
            </a:r>
            <a:r>
              <a:rPr lang="es-ES" sz="800" dirty="0"/>
              <a:t> individual (excepto X39 y X49)</a:t>
            </a:r>
            <a:endParaRPr lang="en-IE" sz="800" dirty="0"/>
          </a:p>
        </p:txBody>
      </p:sp>
      <p:sp>
        <p:nvSpPr>
          <p:cNvPr id="35" name="TextBox 34">
            <a:extLst>
              <a:ext uri="{FF2B5EF4-FFF2-40B4-BE49-F238E27FC236}">
                <a16:creationId xmlns:a16="http://schemas.microsoft.com/office/drawing/2014/main" id="{F50BA747-BA02-B0F7-B871-6A2FAA9026BE}"/>
              </a:ext>
            </a:extLst>
          </p:cNvPr>
          <p:cNvSpPr txBox="1"/>
          <p:nvPr/>
        </p:nvSpPr>
        <p:spPr>
          <a:xfrm rot="10800000" flipV="1">
            <a:off x="8143320" y="863998"/>
            <a:ext cx="3184678" cy="691355"/>
          </a:xfrm>
          <a:prstGeom prst="rect">
            <a:avLst/>
          </a:prstGeom>
          <a:noFill/>
        </p:spPr>
        <p:txBody>
          <a:bodyPr wrap="square" lIns="0" tIns="0" rIns="0" bIns="0" anchor="t">
            <a:noAutofit/>
          </a:bodyPr>
          <a:lstStyle/>
          <a:p>
            <a:pPr algn="r"/>
            <a:r>
              <a:rPr lang="en-IE" sz="800" i="1" dirty="0">
                <a:solidFill>
                  <a:schemeClr val="tx2"/>
                </a:solidFill>
                <a:latin typeface="Cabin" pitchFamily="2" charset="0"/>
              </a:rPr>
              <a:t>*PRODUCT MAY VARY DEPENDING ON MARKET. </a:t>
            </a:r>
          </a:p>
        </p:txBody>
      </p:sp>
      <p:pic>
        <p:nvPicPr>
          <p:cNvPr id="6" name="Picture 5">
            <a:extLst>
              <a:ext uri="{FF2B5EF4-FFF2-40B4-BE49-F238E27FC236}">
                <a16:creationId xmlns:a16="http://schemas.microsoft.com/office/drawing/2014/main" id="{D0319C95-FC5E-7548-D11D-15EABE925953}"/>
              </a:ext>
            </a:extLst>
          </p:cNvPr>
          <p:cNvPicPr>
            <a:picLocks noChangeAspect="1"/>
          </p:cNvPicPr>
          <p:nvPr/>
        </p:nvPicPr>
        <p:blipFill>
          <a:blip r:embed="rId9">
            <a:extLst>
              <a:ext uri="{28A0092B-C50C-407E-A947-70E740481C1C}">
                <a14:useLocalDpi xmlns:a14="http://schemas.microsoft.com/office/drawing/2010/main" val="0"/>
              </a:ext>
            </a:extLst>
          </a:blip>
          <a:srcRect/>
          <a:stretch/>
        </p:blipFill>
        <p:spPr>
          <a:xfrm>
            <a:off x="9963149" y="4681178"/>
            <a:ext cx="1364850" cy="720640"/>
          </a:xfrm>
          <a:prstGeom prst="rect">
            <a:avLst/>
          </a:prstGeom>
          <a:effectLst>
            <a:outerShdw blurRad="152400" dist="152400" dir="5400000" algn="ctr" rotWithShape="0">
              <a:srgbClr val="000000">
                <a:alpha val="15000"/>
              </a:srgbClr>
            </a:outerShdw>
          </a:effectLst>
        </p:spPr>
      </p:pic>
      <p:sp>
        <p:nvSpPr>
          <p:cNvPr id="9" name="Title 3">
            <a:extLst>
              <a:ext uri="{FF2B5EF4-FFF2-40B4-BE49-F238E27FC236}">
                <a16:creationId xmlns:a16="http://schemas.microsoft.com/office/drawing/2014/main" id="{F051773F-6EBA-F5D2-F37B-1A0FC798594B}"/>
              </a:ext>
            </a:extLst>
          </p:cNvPr>
          <p:cNvSpPr>
            <a:spLocks noGrp="1"/>
          </p:cNvSpPr>
          <p:nvPr>
            <p:ph type="title"/>
          </p:nvPr>
        </p:nvSpPr>
        <p:spPr>
          <a:xfrm>
            <a:off x="864000" y="864000"/>
            <a:ext cx="10464000" cy="826688"/>
          </a:xfrm>
        </p:spPr>
        <p:txBody>
          <a:bodyPr/>
          <a:lstStyle/>
          <a:p>
            <a:r>
              <a:rPr lang="pt-BR" dirty="0">
                <a:solidFill>
                  <a:schemeClr val="accent2"/>
                </a:solidFill>
              </a:rPr>
              <a:t>Muestras de fidelidad - Cliente preferente Plus</a:t>
            </a:r>
            <a:endParaRPr lang="en-IE" dirty="0">
              <a:solidFill>
                <a:schemeClr val="accent2"/>
              </a:solidFill>
            </a:endParaRPr>
          </a:p>
        </p:txBody>
      </p:sp>
    </p:spTree>
    <p:extLst>
      <p:ext uri="{BB962C8B-B14F-4D97-AF65-F5344CB8AC3E}">
        <p14:creationId xmlns:p14="http://schemas.microsoft.com/office/powerpoint/2010/main" val="305237297"/>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alpha val="57000"/>
          </a:schemeClr>
        </a:solidFill>
        <a:effectLst/>
      </p:bgPr>
    </p:bg>
    <p:spTree>
      <p:nvGrpSpPr>
        <p:cNvPr id="1" name=""/>
        <p:cNvGrpSpPr/>
        <p:nvPr/>
      </p:nvGrpSpPr>
      <p:grpSpPr>
        <a:xfrm>
          <a:off x="0" y="0"/>
          <a:ext cx="0" cy="0"/>
          <a:chOff x="0" y="0"/>
          <a:chExt cx="0" cy="0"/>
        </a:xfrm>
      </p:grpSpPr>
      <p:pic>
        <p:nvPicPr>
          <p:cNvPr id="9" name="Graphic 8">
            <a:extLst>
              <a:ext uri="{FF2B5EF4-FFF2-40B4-BE49-F238E27FC236}">
                <a16:creationId xmlns:a16="http://schemas.microsoft.com/office/drawing/2014/main" id="{2E7D46A9-8D80-DC19-A2AE-BEBFC68C4D18}"/>
              </a:ext>
            </a:extLst>
          </p:cNvPr>
          <p:cNvPicPr>
            <a:picLocks noGrp="1" noRot="1" noMove="1" noResize="1" noEditPoints="1" noAdjustHandles="1" noChangeArrowheads="1" noChangeShapeType="1" noCrop="1"/>
          </p:cNvPicPr>
          <p:nvPr/>
        </p:nvPicPr>
        <p:blipFill>
          <a:blip r:embed="rId2">
            <a:extLst>
              <a:ext uri="{96DAC541-7B7A-43D3-8B79-37D633B846F1}">
                <asvg:svgBlip xmlns:asvg="http://schemas.microsoft.com/office/drawing/2016/SVG/main" r:embed="rId3"/>
              </a:ext>
            </a:extLst>
          </a:blip>
          <a:srcRect r="2578" b="6475"/>
          <a:stretch/>
        </p:blipFill>
        <p:spPr>
          <a:xfrm>
            <a:off x="7777199" y="864000"/>
            <a:ext cx="4414801" cy="5994000"/>
          </a:xfrm>
          <a:prstGeom prst="rect">
            <a:avLst/>
          </a:prstGeom>
        </p:spPr>
      </p:pic>
      <p:sp>
        <p:nvSpPr>
          <p:cNvPr id="2" name="Title 1">
            <a:extLst>
              <a:ext uri="{FF2B5EF4-FFF2-40B4-BE49-F238E27FC236}">
                <a16:creationId xmlns:a16="http://schemas.microsoft.com/office/drawing/2014/main" id="{3EE36775-0270-9187-1558-6366BEDDF3BE}"/>
              </a:ext>
            </a:extLst>
          </p:cNvPr>
          <p:cNvSpPr>
            <a:spLocks noGrp="1"/>
          </p:cNvSpPr>
          <p:nvPr>
            <p:ph type="title"/>
          </p:nvPr>
        </p:nvSpPr>
        <p:spPr>
          <a:xfrm>
            <a:off x="864000" y="864000"/>
            <a:ext cx="4711300" cy="826688"/>
          </a:xfrm>
        </p:spPr>
        <p:txBody>
          <a:bodyPr/>
          <a:lstStyle/>
          <a:p>
            <a:r>
              <a:rPr lang="es-ES" dirty="0">
                <a:solidFill>
                  <a:schemeClr val="accent2"/>
                </a:solidFill>
              </a:rPr>
              <a:t>Mejoras del programa para compartir de CP+</a:t>
            </a:r>
            <a:endParaRPr lang="en-IE" dirty="0">
              <a:solidFill>
                <a:schemeClr val="accent2"/>
              </a:solidFill>
            </a:endParaRPr>
          </a:p>
        </p:txBody>
      </p:sp>
      <p:sp>
        <p:nvSpPr>
          <p:cNvPr id="3" name="Content Placeholder 2">
            <a:extLst>
              <a:ext uri="{FF2B5EF4-FFF2-40B4-BE49-F238E27FC236}">
                <a16:creationId xmlns:a16="http://schemas.microsoft.com/office/drawing/2014/main" id="{A19CDE6A-E2D8-1F3C-7654-9E5D6D12D5A3}"/>
              </a:ext>
            </a:extLst>
          </p:cNvPr>
          <p:cNvSpPr>
            <a:spLocks noGrp="1"/>
          </p:cNvSpPr>
          <p:nvPr>
            <p:ph idx="1"/>
          </p:nvPr>
        </p:nvSpPr>
        <p:spPr>
          <a:xfrm>
            <a:off x="864001" y="2053037"/>
            <a:ext cx="5522286" cy="3940963"/>
          </a:xfrm>
        </p:spPr>
        <p:txBody>
          <a:bodyPr numCol="1" spcCol="288000"/>
          <a:lstStyle/>
          <a:p>
            <a:pPr>
              <a:buClr>
                <a:schemeClr val="accent2"/>
              </a:buClr>
            </a:pPr>
            <a:r>
              <a:rPr lang="es-ES" sz="1600" dirty="0"/>
              <a:t>Un cliente CP+ recibe un crédito de 100 $ que puede utilizar para conseguir productos gratuitos por cada tres clientes que refiere y que cursan un pedido elegible (es decir, con BV) en un determinado mes, o por dos clientes que refiere y que cursan un pedido elegible y un pedido personal del propio cliente CP+. Los pedidos no necesitan alcanzar un importe mínimo para ser elegibles.</a:t>
            </a:r>
          </a:p>
          <a:p>
            <a:pPr>
              <a:buClr>
                <a:schemeClr val="accent2"/>
              </a:buClr>
            </a:pPr>
            <a:r>
              <a:rPr lang="es-ES" sz="1600" dirty="0"/>
              <a:t>Actualmente, los clientes CP+ necesitan habilitar un ajuste para que se apliquen los puntos del programa para compartir. Esto ya no será necesario, y los puntos se aplicarán automáticamente.</a:t>
            </a:r>
          </a:p>
        </p:txBody>
      </p:sp>
    </p:spTree>
    <p:extLst>
      <p:ext uri="{BB962C8B-B14F-4D97-AF65-F5344CB8AC3E}">
        <p14:creationId xmlns:p14="http://schemas.microsoft.com/office/powerpoint/2010/main" val="16488117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alpha val="57000"/>
          </a:schemeClr>
        </a:solidFill>
        <a:effectLst/>
      </p:bgPr>
    </p:bg>
    <p:spTree>
      <p:nvGrpSpPr>
        <p:cNvPr id="1" name="">
          <a:extLst>
            <a:ext uri="{FF2B5EF4-FFF2-40B4-BE49-F238E27FC236}">
              <a16:creationId xmlns:a16="http://schemas.microsoft.com/office/drawing/2014/main" id="{8C28F052-C075-F90C-E4EB-197D7F86BF42}"/>
            </a:ext>
          </a:extLst>
        </p:cNvPr>
        <p:cNvGrpSpPr/>
        <p:nvPr/>
      </p:nvGrpSpPr>
      <p:grpSpPr>
        <a:xfrm>
          <a:off x="0" y="0"/>
          <a:ext cx="0" cy="0"/>
          <a:chOff x="0" y="0"/>
          <a:chExt cx="0" cy="0"/>
        </a:xfrm>
      </p:grpSpPr>
      <p:grpSp>
        <p:nvGrpSpPr>
          <p:cNvPr id="11" name="Group 10">
            <a:extLst>
              <a:ext uri="{FF2B5EF4-FFF2-40B4-BE49-F238E27FC236}">
                <a16:creationId xmlns:a16="http://schemas.microsoft.com/office/drawing/2014/main" id="{7E521E92-3BF0-825B-55B0-93F49B51B7A8}"/>
              </a:ext>
            </a:extLst>
          </p:cNvPr>
          <p:cNvGrpSpPr>
            <a:grpSpLocks noGrp="1" noUngrp="1" noRot="1" noMove="1" noResize="1"/>
          </p:cNvGrpSpPr>
          <p:nvPr/>
        </p:nvGrpSpPr>
        <p:grpSpPr>
          <a:xfrm>
            <a:off x="6093541" y="864000"/>
            <a:ext cx="6098458" cy="5994001"/>
            <a:chOff x="6093541" y="864000"/>
            <a:chExt cx="6098458" cy="5994001"/>
          </a:xfrm>
        </p:grpSpPr>
        <p:pic>
          <p:nvPicPr>
            <p:cNvPr id="9" name="Graphic 8">
              <a:extLst>
                <a:ext uri="{FF2B5EF4-FFF2-40B4-BE49-F238E27FC236}">
                  <a16:creationId xmlns:a16="http://schemas.microsoft.com/office/drawing/2014/main" id="{4FC66CAB-68F3-2D0E-4071-3113DEFA252F}"/>
                </a:ext>
              </a:extLst>
            </p:cNvPr>
            <p:cNvPicPr>
              <a:picLocks noGrp="1" noRot="1" noMove="1" noResize="1" noEditPoints="1" noAdjustHandles="1" noChangeArrowheads="1" noChangeShapeType="1" noCrop="1"/>
            </p:cNvPicPr>
            <p:nvPr/>
          </p:nvPicPr>
          <p:blipFill>
            <a:blip r:embed="rId2">
              <a:extLst>
                <a:ext uri="{96DAC541-7B7A-43D3-8B79-37D633B846F1}">
                  <asvg:svgBlip xmlns:asvg="http://schemas.microsoft.com/office/drawing/2016/SVG/main" r:embed="rId3"/>
                </a:ext>
              </a:extLst>
            </a:blip>
            <a:srcRect r="2578" b="6475"/>
            <a:stretch/>
          </p:blipFill>
          <p:spPr>
            <a:xfrm>
              <a:off x="6093541" y="864000"/>
              <a:ext cx="4414801" cy="5994000"/>
            </a:xfrm>
            <a:prstGeom prst="rect">
              <a:avLst/>
            </a:prstGeom>
          </p:spPr>
        </p:pic>
        <p:sp>
          <p:nvSpPr>
            <p:cNvPr id="10" name="Rectangle 9">
              <a:extLst>
                <a:ext uri="{FF2B5EF4-FFF2-40B4-BE49-F238E27FC236}">
                  <a16:creationId xmlns:a16="http://schemas.microsoft.com/office/drawing/2014/main" id="{EED2A50D-E53A-230E-F5A2-ABA1696EC2AD}"/>
                </a:ext>
              </a:extLst>
            </p:cNvPr>
            <p:cNvSpPr>
              <a:spLocks noGrp="1" noRot="1" noMove="1" noResize="1" noEditPoints="1" noAdjustHandles="1" noChangeArrowheads="1" noChangeShapeType="1"/>
            </p:cNvSpPr>
            <p:nvPr/>
          </p:nvSpPr>
          <p:spPr>
            <a:xfrm>
              <a:off x="8868228" y="864001"/>
              <a:ext cx="3323771" cy="5994000"/>
            </a:xfrm>
            <a:prstGeom prst="rect">
              <a:avLst/>
            </a:pr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E" dirty="0"/>
            </a:p>
          </p:txBody>
        </p:sp>
      </p:grpSp>
      <p:sp>
        <p:nvSpPr>
          <p:cNvPr id="3" name="Content Placeholder 2">
            <a:extLst>
              <a:ext uri="{FF2B5EF4-FFF2-40B4-BE49-F238E27FC236}">
                <a16:creationId xmlns:a16="http://schemas.microsoft.com/office/drawing/2014/main" id="{0FEAA090-F7BB-C910-732E-429AD23A5428}"/>
              </a:ext>
            </a:extLst>
          </p:cNvPr>
          <p:cNvSpPr>
            <a:spLocks noGrp="1"/>
          </p:cNvSpPr>
          <p:nvPr>
            <p:ph idx="1"/>
          </p:nvPr>
        </p:nvSpPr>
        <p:spPr>
          <a:xfrm>
            <a:off x="864001" y="2053037"/>
            <a:ext cx="4409882" cy="3940963"/>
          </a:xfrm>
        </p:spPr>
        <p:txBody>
          <a:bodyPr numCol="1" spcCol="288000"/>
          <a:lstStyle/>
          <a:p>
            <a:pPr>
              <a:buClr>
                <a:schemeClr val="accent2"/>
              </a:buClr>
            </a:pPr>
            <a:r>
              <a:rPr lang="es-ES" sz="1600" dirty="0"/>
              <a:t>En estos momentos, los puntos del programa para compartir se pueden aplicar únicamente en parches. Con las mejoras, los puntos del programa para compartir se pueden aplicar en todos los artículos, excepto para pagar la tasa de renovación.</a:t>
            </a:r>
          </a:p>
          <a:p>
            <a:pPr>
              <a:buClr>
                <a:schemeClr val="accent2"/>
              </a:buClr>
            </a:pPr>
            <a:r>
              <a:rPr lang="es-ES" sz="1600" dirty="0"/>
              <a:t>Se eliminará el requisito del subtotal mínimo para clientes referidos. Cualquier pedido con un valor BV se contará como pedido elegible.</a:t>
            </a:r>
          </a:p>
          <a:p>
            <a:pPr>
              <a:buClr>
                <a:schemeClr val="accent2"/>
              </a:buClr>
            </a:pPr>
            <a:r>
              <a:rPr lang="es-ES" sz="1800" dirty="0">
                <a:effectLst/>
                <a:latin typeface="Calibri" panose="020F0502020204030204" pitchFamily="34" charset="0"/>
                <a:ea typeface="Times New Roman" panose="02020603050405020304" pitchFamily="18" charset="0"/>
                <a:cs typeface="Times New Roman" panose="02020603050405020304" pitchFamily="18" charset="0"/>
              </a:rPr>
              <a:t>El crédito solo es aplicable para MSO y cubre únicamente productos, no gastos de envío o impuestos.</a:t>
            </a:r>
            <a:endParaRPr lang="en-IE" sz="1800" dirty="0">
              <a:effectLst/>
              <a:latin typeface="Calibri Light" panose="020F0302020204030204" pitchFamily="34" charset="0"/>
              <a:ea typeface="Calibri Light" panose="020F0302020204030204" pitchFamily="34" charset="0"/>
            </a:endParaRPr>
          </a:p>
        </p:txBody>
      </p:sp>
      <p:sp>
        <p:nvSpPr>
          <p:cNvPr id="5" name="Content Placeholder 4">
            <a:extLst>
              <a:ext uri="{FF2B5EF4-FFF2-40B4-BE49-F238E27FC236}">
                <a16:creationId xmlns:a16="http://schemas.microsoft.com/office/drawing/2014/main" id="{F5E710FE-9270-61E8-B647-91B7B30F1D42}"/>
              </a:ext>
            </a:extLst>
          </p:cNvPr>
          <p:cNvSpPr txBox="1">
            <a:spLocks/>
          </p:cNvSpPr>
          <p:nvPr/>
        </p:nvSpPr>
        <p:spPr>
          <a:xfrm>
            <a:off x="6728628" y="2074074"/>
            <a:ext cx="5085542" cy="1909363"/>
          </a:xfrm>
          <a:prstGeom prst="rect">
            <a:avLst/>
          </a:prstGeom>
        </p:spPr>
        <p:txBody>
          <a:bodyPr vert="horz" lIns="0" tIns="0" rIns="0" bIns="0" numCol="1" spcCol="288000" rtlCol="0">
            <a:noAutofit/>
          </a:bodyPr>
          <a:lstStyle>
            <a:lvl1pPr marL="228600" indent="-228600" algn="l" defTabSz="914400" rtl="0" eaLnBrk="1" latinLnBrk="0" hangingPunct="1">
              <a:lnSpc>
                <a:spcPct val="90000"/>
              </a:lnSpc>
              <a:spcBef>
                <a:spcPts val="1000"/>
              </a:spcBef>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8000"/>
              </a:lnSpc>
              <a:spcBef>
                <a:spcPts val="0"/>
              </a:spcBef>
              <a:spcAft>
                <a:spcPts val="1200"/>
              </a:spcAft>
              <a:buNone/>
            </a:pPr>
            <a:r>
              <a:rPr lang="pt-BR" sz="2000" b="1" dirty="0">
                <a:solidFill>
                  <a:schemeClr val="accent2"/>
                </a:solidFill>
              </a:rPr>
              <a:t>Widget del programa para compartir:</a:t>
            </a:r>
            <a:endParaRPr lang="en-IE" sz="1600" dirty="0">
              <a:solidFill>
                <a:schemeClr val="accent2"/>
              </a:solidFill>
            </a:endParaRPr>
          </a:p>
        </p:txBody>
      </p:sp>
      <p:pic>
        <p:nvPicPr>
          <p:cNvPr id="6" name="Picture 5">
            <a:extLst>
              <a:ext uri="{FF2B5EF4-FFF2-40B4-BE49-F238E27FC236}">
                <a16:creationId xmlns:a16="http://schemas.microsoft.com/office/drawing/2014/main" id="{26B67DC6-E842-F5E5-CBD4-BA839FB8D42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728629" y="2807386"/>
            <a:ext cx="5085542" cy="3186614"/>
          </a:xfrm>
          <a:prstGeom prst="roundRect">
            <a:avLst>
              <a:gd name="adj" fmla="val 4369"/>
            </a:avLst>
          </a:prstGeom>
        </p:spPr>
      </p:pic>
      <p:sp>
        <p:nvSpPr>
          <p:cNvPr id="14" name="Title 1">
            <a:extLst>
              <a:ext uri="{FF2B5EF4-FFF2-40B4-BE49-F238E27FC236}">
                <a16:creationId xmlns:a16="http://schemas.microsoft.com/office/drawing/2014/main" id="{645B33D2-4863-012C-B9AD-FC69372B7132}"/>
              </a:ext>
            </a:extLst>
          </p:cNvPr>
          <p:cNvSpPr txBox="1">
            <a:spLocks/>
          </p:cNvSpPr>
          <p:nvPr/>
        </p:nvSpPr>
        <p:spPr>
          <a:xfrm>
            <a:off x="864000" y="864000"/>
            <a:ext cx="4635100" cy="826688"/>
          </a:xfrm>
          <a:prstGeom prst="rect">
            <a:avLst/>
          </a:prstGeom>
        </p:spPr>
        <p:txBody>
          <a:bodyPr vert="horz" lIns="0" tIns="0" rIns="0" bIns="0" rtlCol="0" anchor="t">
            <a:noAutofit/>
          </a:bodyPr>
          <a:lstStyle>
            <a:lvl1pPr algn="l" defTabSz="914400" rtl="0" eaLnBrk="1" latinLnBrk="0" hangingPunct="1">
              <a:lnSpc>
                <a:spcPct val="90000"/>
              </a:lnSpc>
              <a:spcBef>
                <a:spcPct val="0"/>
              </a:spcBef>
              <a:buNone/>
              <a:defRPr sz="2800" b="1" kern="1200">
                <a:solidFill>
                  <a:schemeClr val="tx2"/>
                </a:solidFill>
                <a:latin typeface="Cabin" pitchFamily="2" charset="0"/>
                <a:ea typeface="+mj-ea"/>
                <a:cs typeface="+mj-cs"/>
              </a:defRPr>
            </a:lvl1pPr>
          </a:lstStyle>
          <a:p>
            <a:r>
              <a:rPr lang="es-ES" dirty="0">
                <a:solidFill>
                  <a:schemeClr val="accent2"/>
                </a:solidFill>
              </a:rPr>
              <a:t>Mejoras del programa para compartir de CP+</a:t>
            </a:r>
            <a:endParaRPr lang="en-IE" dirty="0">
              <a:solidFill>
                <a:schemeClr val="accent2"/>
              </a:solidFill>
            </a:endParaRPr>
          </a:p>
        </p:txBody>
      </p:sp>
    </p:spTree>
    <p:extLst>
      <p:ext uri="{BB962C8B-B14F-4D97-AF65-F5344CB8AC3E}">
        <p14:creationId xmlns:p14="http://schemas.microsoft.com/office/powerpoint/2010/main" val="8930604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alpha val="57000"/>
          </a:schemeClr>
        </a:solidFill>
        <a:effectLst/>
      </p:bgPr>
    </p:bg>
    <p:spTree>
      <p:nvGrpSpPr>
        <p:cNvPr id="1" name="">
          <a:extLst>
            <a:ext uri="{FF2B5EF4-FFF2-40B4-BE49-F238E27FC236}">
              <a16:creationId xmlns:a16="http://schemas.microsoft.com/office/drawing/2014/main" id="{06983DE5-5107-EE35-F603-18D2D5BAECF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5C6F8EA-17B3-8FA9-3929-8F89874591EC}"/>
              </a:ext>
            </a:extLst>
          </p:cNvPr>
          <p:cNvSpPr>
            <a:spLocks noGrp="1"/>
          </p:cNvSpPr>
          <p:nvPr>
            <p:ph type="title"/>
          </p:nvPr>
        </p:nvSpPr>
        <p:spPr/>
        <p:txBody>
          <a:bodyPr/>
          <a:lstStyle/>
          <a:p>
            <a:r>
              <a:rPr lang="en-IE" dirty="0" err="1">
                <a:solidFill>
                  <a:schemeClr val="accent3"/>
                </a:solidFill>
              </a:rPr>
              <a:t>Preguntas</a:t>
            </a:r>
            <a:r>
              <a:rPr lang="en-IE" dirty="0">
                <a:solidFill>
                  <a:schemeClr val="accent3"/>
                </a:solidFill>
              </a:rPr>
              <a:t> </a:t>
            </a:r>
            <a:r>
              <a:rPr lang="en-IE" dirty="0" err="1">
                <a:solidFill>
                  <a:schemeClr val="accent3"/>
                </a:solidFill>
              </a:rPr>
              <a:t>frecuentes</a:t>
            </a:r>
            <a:endParaRPr lang="en-IE" dirty="0">
              <a:solidFill>
                <a:schemeClr val="accent3"/>
              </a:solidFill>
            </a:endParaRPr>
          </a:p>
        </p:txBody>
      </p:sp>
      <p:sp>
        <p:nvSpPr>
          <p:cNvPr id="4" name="Content Placeholder 2">
            <a:extLst>
              <a:ext uri="{FF2B5EF4-FFF2-40B4-BE49-F238E27FC236}">
                <a16:creationId xmlns:a16="http://schemas.microsoft.com/office/drawing/2014/main" id="{F78360D2-846F-428F-36E6-B09BB3D9EFEE}"/>
              </a:ext>
            </a:extLst>
          </p:cNvPr>
          <p:cNvSpPr txBox="1">
            <a:spLocks/>
          </p:cNvSpPr>
          <p:nvPr/>
        </p:nvSpPr>
        <p:spPr>
          <a:xfrm>
            <a:off x="864000" y="1690688"/>
            <a:ext cx="10464000" cy="3940963"/>
          </a:xfrm>
          <a:prstGeom prst="rect">
            <a:avLst/>
          </a:prstGeom>
        </p:spPr>
        <p:txBody>
          <a:bodyPr vert="horz" lIns="0" tIns="0" rIns="0" bIns="0" numCol="1"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40000" indent="-540000">
              <a:lnSpc>
                <a:spcPct val="100000"/>
              </a:lnSpc>
              <a:spcAft>
                <a:spcPts val="0"/>
              </a:spcAft>
              <a:buFont typeface="Wingdings" panose="05000000000000000000" pitchFamily="2" charset="2"/>
              <a:buNone/>
            </a:pPr>
            <a:r>
              <a:rPr lang="es-ES" sz="1200" b="1" dirty="0">
                <a:solidFill>
                  <a:schemeClr val="accent3"/>
                </a:solidFill>
              </a:rPr>
              <a:t>P1	¿CUÁL ES LA FECHA DE LANZAMIENTO PREVISTA?</a:t>
            </a:r>
          </a:p>
          <a:p>
            <a:pPr marL="540000" indent="-540000">
              <a:lnSpc>
                <a:spcPct val="100000"/>
              </a:lnSpc>
              <a:buNone/>
            </a:pPr>
            <a:r>
              <a:rPr lang="es-ES" sz="1200" dirty="0"/>
              <a:t>R1	Primavera de 2025</a:t>
            </a:r>
          </a:p>
          <a:p>
            <a:pPr marL="540000" indent="-540000">
              <a:lnSpc>
                <a:spcPct val="100000"/>
              </a:lnSpc>
              <a:spcAft>
                <a:spcPts val="0"/>
              </a:spcAft>
              <a:buFont typeface="Wingdings" panose="05000000000000000000" pitchFamily="2" charset="2"/>
              <a:buNone/>
            </a:pPr>
            <a:r>
              <a:rPr lang="es-ES" sz="1200" b="1" dirty="0">
                <a:solidFill>
                  <a:schemeClr val="accent3"/>
                </a:solidFill>
              </a:rPr>
              <a:t>P2	¿EN QUÉ PAÍSES SE INTRODUCIRÁN ESTAS MEJORAS?</a:t>
            </a:r>
          </a:p>
          <a:p>
            <a:pPr marL="540000" indent="-540000">
              <a:lnSpc>
                <a:spcPct val="100000"/>
              </a:lnSpc>
              <a:buNone/>
            </a:pPr>
            <a:r>
              <a:rPr lang="es-ES" sz="1200" dirty="0"/>
              <a:t>R2	En todos los países donde existe actualmente el programa de CP/CP+, es decir, todos nuestros mercados, excepto Japón y Corea. </a:t>
            </a:r>
          </a:p>
          <a:p>
            <a:pPr marL="540000" indent="-540000">
              <a:lnSpc>
                <a:spcPct val="100000"/>
              </a:lnSpc>
              <a:spcAft>
                <a:spcPts val="0"/>
              </a:spcAft>
              <a:buFont typeface="Wingdings" panose="05000000000000000000" pitchFamily="2" charset="2"/>
              <a:buNone/>
            </a:pPr>
            <a:r>
              <a:rPr lang="es-ES" sz="1200" b="1" dirty="0">
                <a:solidFill>
                  <a:schemeClr val="accent3"/>
                </a:solidFill>
              </a:rPr>
              <a:t>P3	¿QUÉ CAMBIOS SE INTRODUCIRÁN EN COMPARACIÓN CON EL PROGRAMA DE CLIENTE PREFERENTE?</a:t>
            </a:r>
          </a:p>
          <a:p>
            <a:pPr marL="540000" indent="-540000">
              <a:lnSpc>
                <a:spcPct val="100000"/>
              </a:lnSpc>
              <a:buNone/>
            </a:pPr>
            <a:r>
              <a:rPr lang="es-ES" sz="1200" dirty="0"/>
              <a:t>R3	En lugar de recibir SWAG </a:t>
            </a:r>
            <a:r>
              <a:rPr lang="es-ES" sz="1200" dirty="0" err="1"/>
              <a:t>LifeWave</a:t>
            </a:r>
            <a:r>
              <a:rPr lang="es-ES" sz="1200" dirty="0"/>
              <a:t> gratuitos después de su 3.ª, 6.ª, 9.ª y 12.ª orden de suscripción mensual, los clientes CP recibirán en los mismos intervalos unos paquetes de muestra de 10 parches cada uno. En la mayoría de los mercados, los clientes CP recibirán un paquete de muestra de Y-Age </a:t>
            </a:r>
            <a:r>
              <a:rPr lang="es-ES" sz="1200" dirty="0" err="1"/>
              <a:t>Aeon</a:t>
            </a:r>
            <a:r>
              <a:rPr lang="es-ES" sz="1200" dirty="0"/>
              <a:t> con su 4.ª MSO, un paquete de muestra de Y-Age </a:t>
            </a:r>
            <a:r>
              <a:rPr lang="es-ES" sz="1200" dirty="0" err="1"/>
              <a:t>Glutathione</a:t>
            </a:r>
            <a:r>
              <a:rPr lang="es-ES" sz="1200" dirty="0"/>
              <a:t> con su 7.ª MSO y un paquete de muestra de </a:t>
            </a:r>
            <a:r>
              <a:rPr lang="es-ES" sz="1200" dirty="0" err="1"/>
              <a:t>Silent</a:t>
            </a:r>
            <a:r>
              <a:rPr lang="es-ES" sz="1200" dirty="0"/>
              <a:t> </a:t>
            </a:r>
            <a:r>
              <a:rPr lang="es-ES" sz="1200" dirty="0" err="1"/>
              <a:t>Nights</a:t>
            </a:r>
            <a:r>
              <a:rPr lang="es-ES" sz="1200" dirty="0"/>
              <a:t> con su 10.ª MSO. Después de su 12.ª MSO podrán elegir entre una versión de tamaño regular de cualquiera de estos tres productos o uno de los productos </a:t>
            </a:r>
            <a:r>
              <a:rPr lang="es-ES" sz="1200" dirty="0" err="1"/>
              <a:t>Alavida</a:t>
            </a:r>
            <a:r>
              <a:rPr lang="es-ES" sz="1200" dirty="0"/>
              <a:t>. Se les enviará un mensaje de </a:t>
            </a:r>
            <a:r>
              <a:rPr lang="es-ES" sz="1200" dirty="0" err="1"/>
              <a:t>autorespuesta</a:t>
            </a:r>
            <a:r>
              <a:rPr lang="es-ES" sz="1200" dirty="0"/>
              <a:t> después de su 12.º mes con el que se les invita a ir al widget de Back Office para seleccionar el producto que desean recibir. Si no eligen ningún artículo, se les enviará automáticamente un sobre de tamaño regular de </a:t>
            </a:r>
            <a:r>
              <a:rPr lang="es-ES" sz="1200" dirty="0" err="1"/>
              <a:t>Aeon</a:t>
            </a:r>
            <a:r>
              <a:rPr lang="es-ES" sz="1200" dirty="0"/>
              <a:t>. Los clientes CP en Tailandia recibirán con su 7.ª MSO un paquete de muestra de X39 en lugar de </a:t>
            </a:r>
            <a:r>
              <a:rPr lang="es-ES" sz="1200" dirty="0" err="1"/>
              <a:t>Glutathione</a:t>
            </a:r>
            <a:r>
              <a:rPr lang="es-ES" sz="1200" dirty="0"/>
              <a:t>.</a:t>
            </a:r>
          </a:p>
          <a:p>
            <a:pPr marL="540000" indent="-540000">
              <a:lnSpc>
                <a:spcPct val="100000"/>
              </a:lnSpc>
              <a:spcAft>
                <a:spcPts val="0"/>
              </a:spcAft>
              <a:buFont typeface="Wingdings" panose="05000000000000000000" pitchFamily="2" charset="2"/>
              <a:buNone/>
            </a:pPr>
            <a:r>
              <a:rPr lang="es-ES" sz="1200" b="1" dirty="0">
                <a:solidFill>
                  <a:schemeClr val="accent3"/>
                </a:solidFill>
              </a:rPr>
              <a:t>P4	¿QUÉ OCURRE SI UN CLIENTE PREFERENTE QUIERE AUMENTAR SU CATEGORÍA AL PROGRAMA DE CP+?</a:t>
            </a:r>
          </a:p>
          <a:p>
            <a:pPr marL="540000" indent="-540000">
              <a:lnSpc>
                <a:spcPct val="100000"/>
              </a:lnSpc>
              <a:buNone/>
            </a:pPr>
            <a:r>
              <a:rPr lang="es-ES" sz="1200" dirty="0"/>
              <a:t>R4	Una vez que un cliente preferente realiza una MSO, se le ofrece la posibilidad de pasar al estado de CP+ por un precio de 25 $/25 €. Si eligen esta opción, pasan al Programa de CP+.</a:t>
            </a:r>
          </a:p>
          <a:p>
            <a:pPr marL="540000" indent="-540000">
              <a:lnSpc>
                <a:spcPct val="100000"/>
              </a:lnSpc>
              <a:spcAft>
                <a:spcPts val="0"/>
              </a:spcAft>
              <a:buFont typeface="Wingdings" panose="05000000000000000000" pitchFamily="2" charset="2"/>
              <a:buNone/>
            </a:pPr>
            <a:r>
              <a:rPr lang="es-ES" sz="1200" b="1" dirty="0">
                <a:solidFill>
                  <a:schemeClr val="accent3"/>
                </a:solidFill>
              </a:rPr>
              <a:t>P5	¿LA MANERA DE INSCRIBIRSE DE UN MIEMBRO CP+ ES DIFERENTE A LA DE UN CLIENTE PREFERENTE?</a:t>
            </a:r>
          </a:p>
          <a:p>
            <a:pPr marL="540000" indent="-540000">
              <a:lnSpc>
                <a:spcPct val="100000"/>
              </a:lnSpc>
              <a:buNone/>
            </a:pPr>
            <a:r>
              <a:rPr lang="es-ES" sz="1200" dirty="0"/>
              <a:t>R5	Cuando un cliente selecciona un artículo y pulsa el botón «Añadir a la cesta», aparece una ventana emergente. Esta muestra las vías para convertirse en un Cliente minorista, un Cliente preferente o un miembro CP+. Si el cliente selecciona CP+, su artículo y la tasa de inscripción como miembro CP+ se añaden a su cesta de la compra. Después de avanzar a la caja como CP+, se le pide que cree una Orden de suscripción mensual (MSO). Entonces puede hacer clic en el botón «Por defecto» para añadir los artículos automáticamente a su cesta de la compra para su MSO y seleccionar después más artículos, ya sea para la MSO o para un pedido único. También puede ajustar la fecha en la que quiere empezar a recibir el/los producto(s) de su suscripción.</a:t>
            </a:r>
            <a:endParaRPr lang="es-ES" sz="1200" b="1" dirty="0">
              <a:solidFill>
                <a:schemeClr val="accent3"/>
              </a:solidFill>
            </a:endParaRPr>
          </a:p>
        </p:txBody>
      </p:sp>
    </p:spTree>
    <p:extLst>
      <p:ext uri="{BB962C8B-B14F-4D97-AF65-F5344CB8AC3E}">
        <p14:creationId xmlns:p14="http://schemas.microsoft.com/office/powerpoint/2010/main" val="21599508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alpha val="57000"/>
          </a:schemeClr>
        </a:solidFill>
        <a:effectLst/>
      </p:bgPr>
    </p:bg>
    <p:spTree>
      <p:nvGrpSpPr>
        <p:cNvPr id="1" name="">
          <a:extLst>
            <a:ext uri="{FF2B5EF4-FFF2-40B4-BE49-F238E27FC236}">
              <a16:creationId xmlns:a16="http://schemas.microsoft.com/office/drawing/2014/main" id="{DD3F539C-A31C-1357-64B2-1D63CCB881A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306B805-D73C-632E-D363-DC9D4330EE84}"/>
              </a:ext>
            </a:extLst>
          </p:cNvPr>
          <p:cNvSpPr>
            <a:spLocks noGrp="1"/>
          </p:cNvSpPr>
          <p:nvPr>
            <p:ph type="title"/>
          </p:nvPr>
        </p:nvSpPr>
        <p:spPr/>
        <p:txBody>
          <a:bodyPr/>
          <a:lstStyle/>
          <a:p>
            <a:r>
              <a:rPr lang="en-IE" dirty="0" err="1">
                <a:solidFill>
                  <a:schemeClr val="accent3"/>
                </a:solidFill>
              </a:rPr>
              <a:t>Preguntas</a:t>
            </a:r>
            <a:r>
              <a:rPr lang="en-IE" dirty="0">
                <a:solidFill>
                  <a:schemeClr val="accent3"/>
                </a:solidFill>
              </a:rPr>
              <a:t> </a:t>
            </a:r>
            <a:r>
              <a:rPr lang="en-IE" dirty="0" err="1">
                <a:solidFill>
                  <a:schemeClr val="accent3"/>
                </a:solidFill>
              </a:rPr>
              <a:t>frecuentes</a:t>
            </a:r>
            <a:endParaRPr lang="en-IE" dirty="0">
              <a:solidFill>
                <a:schemeClr val="accent3"/>
              </a:solidFill>
            </a:endParaRPr>
          </a:p>
        </p:txBody>
      </p:sp>
      <p:sp>
        <p:nvSpPr>
          <p:cNvPr id="4" name="Content Placeholder 2">
            <a:extLst>
              <a:ext uri="{FF2B5EF4-FFF2-40B4-BE49-F238E27FC236}">
                <a16:creationId xmlns:a16="http://schemas.microsoft.com/office/drawing/2014/main" id="{E4C620DA-4BAC-F42B-9A5F-DF8DF9131536}"/>
              </a:ext>
            </a:extLst>
          </p:cNvPr>
          <p:cNvSpPr txBox="1">
            <a:spLocks/>
          </p:cNvSpPr>
          <p:nvPr/>
        </p:nvSpPr>
        <p:spPr>
          <a:xfrm>
            <a:off x="864000" y="1690688"/>
            <a:ext cx="10464000" cy="3940963"/>
          </a:xfrm>
          <a:prstGeom prst="rect">
            <a:avLst/>
          </a:prstGeom>
        </p:spPr>
        <p:txBody>
          <a:bodyPr vert="horz" lIns="0" tIns="0" rIns="0" bIns="0" numCol="1" rtlCol="0">
            <a:noAutofit/>
          </a:bodyPr>
          <a:lstStyle>
            <a:lvl1pPr marL="288000" indent="-288000" algn="l" defTabSz="914400" rtl="0" eaLnBrk="1" latinLnBrk="0" hangingPunct="1">
              <a:lnSpc>
                <a:spcPct val="108000"/>
              </a:lnSpc>
              <a:spcBef>
                <a:spcPts val="0"/>
              </a:spcBef>
              <a:spcAft>
                <a:spcPts val="600"/>
              </a:spcAft>
              <a:buClr>
                <a:schemeClr val="accent1"/>
              </a:buClr>
              <a:buFont typeface="Wingdings" panose="05000000000000000000" pitchFamily="2" charset="2"/>
              <a:buChar char="§"/>
              <a:defRPr sz="2400" kern="1200">
                <a:solidFill>
                  <a:schemeClr val="tx2"/>
                </a:solidFill>
                <a:latin typeface="Cabin" pitchFamily="2" charset="0"/>
                <a:ea typeface="+mn-ea"/>
                <a:cs typeface="+mn-cs"/>
              </a:defRPr>
            </a:lvl1pPr>
            <a:lvl2pPr marL="685800" indent="-228600" algn="l" defTabSz="914400" rtl="0" eaLnBrk="1" latinLnBrk="0" hangingPunct="1">
              <a:lnSpc>
                <a:spcPct val="90000"/>
              </a:lnSpc>
              <a:spcBef>
                <a:spcPts val="500"/>
              </a:spcBef>
              <a:buClr>
                <a:schemeClr val="accent1"/>
              </a:buClr>
              <a:buFont typeface="Wingdings" panose="05000000000000000000" pitchFamily="2" charset="2"/>
              <a:buChar char="§"/>
              <a:defRPr sz="2000" kern="1200">
                <a:solidFill>
                  <a:schemeClr val="tx2"/>
                </a:solidFill>
                <a:latin typeface="Cabin" pitchFamily="2" charset="0"/>
                <a:ea typeface="+mn-ea"/>
                <a:cs typeface="+mn-cs"/>
              </a:defRPr>
            </a:lvl2pPr>
            <a:lvl3pPr marL="1143000" indent="-228600" algn="l" defTabSz="914400" rtl="0" eaLnBrk="1" latinLnBrk="0" hangingPunct="1">
              <a:lnSpc>
                <a:spcPct val="90000"/>
              </a:lnSpc>
              <a:spcBef>
                <a:spcPts val="500"/>
              </a:spcBef>
              <a:buClr>
                <a:schemeClr val="accent1"/>
              </a:buClr>
              <a:buFont typeface="Wingdings" panose="05000000000000000000" pitchFamily="2" charset="2"/>
              <a:buChar char="§"/>
              <a:defRPr sz="1800" kern="1200">
                <a:solidFill>
                  <a:schemeClr val="tx2"/>
                </a:solidFill>
                <a:latin typeface="Cabin" pitchFamily="2" charset="0"/>
                <a:ea typeface="+mn-ea"/>
                <a:cs typeface="+mn-cs"/>
              </a:defRPr>
            </a:lvl3pPr>
            <a:lvl4pPr marL="16002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4pPr>
            <a:lvl5pPr marL="2057400" indent="-228600" algn="l" defTabSz="914400" rtl="0" eaLnBrk="1" latinLnBrk="0" hangingPunct="1">
              <a:lnSpc>
                <a:spcPct val="90000"/>
              </a:lnSpc>
              <a:spcBef>
                <a:spcPts val="500"/>
              </a:spcBef>
              <a:buClr>
                <a:schemeClr val="accent1"/>
              </a:buClr>
              <a:buFont typeface="Wingdings" panose="05000000000000000000" pitchFamily="2" charset="2"/>
              <a:buChar char="§"/>
              <a:defRPr sz="1600" kern="1200">
                <a:solidFill>
                  <a:schemeClr val="tx2"/>
                </a:solidFill>
                <a:latin typeface="Cabin"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40000" indent="-540000">
              <a:lnSpc>
                <a:spcPct val="100000"/>
              </a:lnSpc>
              <a:spcAft>
                <a:spcPts val="0"/>
              </a:spcAft>
              <a:buFont typeface="Wingdings" panose="05000000000000000000" pitchFamily="2" charset="2"/>
              <a:buNone/>
            </a:pPr>
            <a:r>
              <a:rPr lang="es-ES" sz="1200" b="1" dirty="0">
                <a:solidFill>
                  <a:schemeClr val="accent3"/>
                </a:solidFill>
              </a:rPr>
              <a:t>P6	¿QUÉ OCURRE SI UN MIEMBRO CP+ NO PAGA SU TASA DE RENOVACIÓN EN LA FECHA DE ANIVERSARIO, PERO TIENE UNA ORDEN DE SUSCRIPCIÓN MENSUAL ACTIVA?</a:t>
            </a:r>
          </a:p>
          <a:p>
            <a:pPr marL="540000" indent="-540000">
              <a:lnSpc>
                <a:spcPct val="100000"/>
              </a:lnSpc>
              <a:buNone/>
            </a:pPr>
            <a:r>
              <a:rPr lang="es-ES" sz="1200" dirty="0"/>
              <a:t>R6	Los miembros CP+ que no pagan la tasa de renovación en un plazo de una semana desde su fecha de renovación como CP+ seguirán disfrutando de precios de mayorista como clientes preferentes, pero no podrán beneficiarse de las demás ventajas que corresponden a un cliente CP+. Si no tienen ninguna MSO activa, tendrán que pagar precios de minorista por los productos. </a:t>
            </a:r>
          </a:p>
          <a:p>
            <a:pPr marL="540000" indent="-540000">
              <a:lnSpc>
                <a:spcPct val="100000"/>
              </a:lnSpc>
              <a:spcAft>
                <a:spcPts val="0"/>
              </a:spcAft>
              <a:buFont typeface="Wingdings" panose="05000000000000000000" pitchFamily="2" charset="2"/>
              <a:buNone/>
            </a:pPr>
            <a:r>
              <a:rPr lang="es-ES" sz="1200" b="1" dirty="0">
                <a:solidFill>
                  <a:schemeClr val="accent3"/>
                </a:solidFill>
              </a:rPr>
              <a:t>P7	¿CUÁL ES LA DURACIÓN DE UNA SUSCRIPCIÓN AL PROGRAMA DE CP+?</a:t>
            </a:r>
          </a:p>
          <a:p>
            <a:pPr marL="540000" indent="-540000">
              <a:lnSpc>
                <a:spcPct val="100000"/>
              </a:lnSpc>
              <a:buNone/>
            </a:pPr>
            <a:r>
              <a:rPr lang="es-ES" sz="1200" dirty="0"/>
              <a:t>R7	Un año a partir de la fecha de la primera suscripción. Los miembros CP+ ya no recibirán una renovación gratuita de su suscripción anual al final de este primer año. Todos los clientes CP+ deberán pagar anualmente una tasa de renovación de la suscripción de 25 $/25 € para seguir siendo clientes CP+.</a:t>
            </a:r>
          </a:p>
          <a:p>
            <a:pPr marL="540000" indent="-540000">
              <a:lnSpc>
                <a:spcPct val="100000"/>
              </a:lnSpc>
              <a:spcAft>
                <a:spcPts val="0"/>
              </a:spcAft>
              <a:buFont typeface="Wingdings" panose="05000000000000000000" pitchFamily="2" charset="2"/>
              <a:buNone/>
            </a:pPr>
            <a:r>
              <a:rPr lang="es-ES" sz="1200" b="1" dirty="0">
                <a:solidFill>
                  <a:schemeClr val="accent3"/>
                </a:solidFill>
              </a:rPr>
              <a:t>P8	¿QUÉ OCURRE SI UN MIEMBRO CP+ CANCELA SU MSO?</a:t>
            </a:r>
          </a:p>
          <a:p>
            <a:pPr marL="540000" indent="-540000">
              <a:lnSpc>
                <a:spcPct val="100000"/>
              </a:lnSpc>
              <a:buNone/>
            </a:pPr>
            <a:r>
              <a:rPr lang="es-ES" sz="1200" dirty="0"/>
              <a:t>R8	Si un miembro CP+ cancela su MSO, sigue formando parte del programa hasta su fecha de renovación, pero no se podrá beneficiar de los precios de mayorista. Si no paga la tasa de renovación, bajará de categoría de miembro CP+ a cliente minorista.</a:t>
            </a:r>
          </a:p>
          <a:p>
            <a:pPr marL="540000" indent="-540000">
              <a:lnSpc>
                <a:spcPct val="100000"/>
              </a:lnSpc>
              <a:spcAft>
                <a:spcPts val="0"/>
              </a:spcAft>
              <a:buFont typeface="Wingdings" panose="05000000000000000000" pitchFamily="2" charset="2"/>
              <a:buNone/>
            </a:pPr>
            <a:r>
              <a:rPr lang="es-ES" sz="1200" b="1" dirty="0">
                <a:solidFill>
                  <a:schemeClr val="accent3"/>
                </a:solidFill>
              </a:rPr>
              <a:t>P9	¿QUÉ OCURRE SI UN CLIENTE MINORISTA EXISTENTE CREA UNA MSO Y PAGA LA TASA DE INSCRIPCIÓN DE 25 $/25 €?</a:t>
            </a:r>
          </a:p>
          <a:p>
            <a:pPr marL="540000" indent="-540000">
              <a:lnSpc>
                <a:spcPct val="100000"/>
              </a:lnSpc>
              <a:buNone/>
            </a:pPr>
            <a:r>
              <a:rPr lang="es-ES" sz="1200" dirty="0"/>
              <a:t>R9	Sube de categoría y pasa a formar parte del Programa de CP+. </a:t>
            </a:r>
          </a:p>
          <a:p>
            <a:pPr marL="540000" indent="-540000">
              <a:lnSpc>
                <a:spcPct val="100000"/>
              </a:lnSpc>
              <a:spcAft>
                <a:spcPts val="0"/>
              </a:spcAft>
              <a:buFont typeface="Wingdings" panose="05000000000000000000" pitchFamily="2" charset="2"/>
              <a:buNone/>
            </a:pPr>
            <a:r>
              <a:rPr lang="es-ES" sz="1200" b="1" dirty="0">
                <a:solidFill>
                  <a:schemeClr val="accent3"/>
                </a:solidFill>
              </a:rPr>
              <a:t>P10	¿LA TASA DE RENOVACIÓN ANUAL ES REEMBOLSABLE?</a:t>
            </a:r>
          </a:p>
          <a:p>
            <a:pPr marL="540000" indent="-540000">
              <a:lnSpc>
                <a:spcPct val="100000"/>
              </a:lnSpc>
              <a:buNone/>
            </a:pPr>
            <a:r>
              <a:rPr lang="es-ES" sz="1200" dirty="0"/>
              <a:t>R10	La tasa de 25,00 $/25,00 € no es reembolsable. Se envía un correo electrónico al miembro para preguntar si quiere renovar antes de la fecha de expiración de su estado.</a:t>
            </a:r>
          </a:p>
          <a:p>
            <a:pPr marL="540000" indent="-540000">
              <a:lnSpc>
                <a:spcPct val="100000"/>
              </a:lnSpc>
              <a:spcAft>
                <a:spcPts val="0"/>
              </a:spcAft>
              <a:buFont typeface="Wingdings" panose="05000000000000000000" pitchFamily="2" charset="2"/>
              <a:buNone/>
            </a:pPr>
            <a:r>
              <a:rPr lang="es-ES" sz="1200" b="1" dirty="0">
                <a:solidFill>
                  <a:schemeClr val="accent3"/>
                </a:solidFill>
              </a:rPr>
              <a:t>P11	¿PUEDE UN MIEMBRO CP+ PERDERSE U OMITIR ALGÚN MES EN UN AÑO Y CONSERVAR AÚN ASÍ SUS VENTAJAS COMO CP+?</a:t>
            </a:r>
          </a:p>
          <a:p>
            <a:pPr marL="540000" indent="-540000">
              <a:lnSpc>
                <a:spcPct val="100000"/>
              </a:lnSpc>
              <a:buNone/>
            </a:pPr>
            <a:r>
              <a:rPr lang="es-ES" sz="1200" dirty="0"/>
              <a:t>R11	Los clientes preferentes pueden cancelar u omitir dos meses de su MSO en un periodo continuo de 12 meses y conservar aún así sus ventajas como CP. El periodo de 12 meses empieza al crear el primer pedido que genera la calificación. Sin embargo, si devuelven más de dos pedidos, perderán la dinámica y el recuento de pedidos elegibles se pondrá a cero. Una vez que se haya puesto a cero, no se reiniciará el envío de muestras. Solo se reanudará a partir del punto en el que se calificaron por última vez.</a:t>
            </a:r>
            <a:endParaRPr lang="es-ES" sz="1200" b="1" dirty="0">
              <a:solidFill>
                <a:schemeClr val="accent3"/>
              </a:solidFill>
            </a:endParaRPr>
          </a:p>
        </p:txBody>
      </p:sp>
    </p:spTree>
    <p:extLst>
      <p:ext uri="{BB962C8B-B14F-4D97-AF65-F5344CB8AC3E}">
        <p14:creationId xmlns:p14="http://schemas.microsoft.com/office/powerpoint/2010/main" val="34423616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alpha val="57000"/>
          </a:schemeClr>
        </a:solidFill>
        <a:effectLst/>
      </p:bgPr>
    </p:bg>
    <p:spTree>
      <p:nvGrpSpPr>
        <p:cNvPr id="1" name="">
          <a:extLst>
            <a:ext uri="{FF2B5EF4-FFF2-40B4-BE49-F238E27FC236}">
              <a16:creationId xmlns:a16="http://schemas.microsoft.com/office/drawing/2014/main" id="{F2C76F0F-24A4-9564-72FC-617D1684405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A7F7DC6-4A72-3C42-24B1-2586D3E63E3D}"/>
              </a:ext>
            </a:extLst>
          </p:cNvPr>
          <p:cNvSpPr>
            <a:spLocks noGrp="1"/>
          </p:cNvSpPr>
          <p:nvPr>
            <p:ph type="title"/>
          </p:nvPr>
        </p:nvSpPr>
        <p:spPr/>
        <p:txBody>
          <a:bodyPr/>
          <a:lstStyle/>
          <a:p>
            <a:r>
              <a:rPr lang="en-IE" dirty="0" err="1">
                <a:solidFill>
                  <a:schemeClr val="accent3"/>
                </a:solidFill>
              </a:rPr>
              <a:t>Preguntas</a:t>
            </a:r>
            <a:r>
              <a:rPr lang="en-IE" dirty="0">
                <a:solidFill>
                  <a:schemeClr val="accent3"/>
                </a:solidFill>
              </a:rPr>
              <a:t> </a:t>
            </a:r>
            <a:r>
              <a:rPr lang="en-IE" dirty="0" err="1">
                <a:solidFill>
                  <a:schemeClr val="accent3"/>
                </a:solidFill>
              </a:rPr>
              <a:t>frecuentes</a:t>
            </a:r>
            <a:endParaRPr lang="en-IE" dirty="0">
              <a:solidFill>
                <a:schemeClr val="accent3"/>
              </a:solidFill>
            </a:endParaRPr>
          </a:p>
        </p:txBody>
      </p:sp>
      <p:sp>
        <p:nvSpPr>
          <p:cNvPr id="8" name="Content Placeholder 2">
            <a:extLst>
              <a:ext uri="{FF2B5EF4-FFF2-40B4-BE49-F238E27FC236}">
                <a16:creationId xmlns:a16="http://schemas.microsoft.com/office/drawing/2014/main" id="{82F19A3F-43CC-4FB4-3E1E-684C31EDDF09}"/>
              </a:ext>
            </a:extLst>
          </p:cNvPr>
          <p:cNvSpPr>
            <a:spLocks noGrp="1"/>
          </p:cNvSpPr>
          <p:nvPr>
            <p:ph idx="1"/>
          </p:nvPr>
        </p:nvSpPr>
        <p:spPr>
          <a:xfrm>
            <a:off x="864000" y="1690688"/>
            <a:ext cx="10464000" cy="3940963"/>
          </a:xfrm>
        </p:spPr>
        <p:txBody>
          <a:bodyPr numCol="1"/>
          <a:lstStyle/>
          <a:p>
            <a:pPr marL="540000" indent="-540000">
              <a:lnSpc>
                <a:spcPct val="100000"/>
              </a:lnSpc>
              <a:spcAft>
                <a:spcPts val="0"/>
              </a:spcAft>
              <a:buFont typeface="Wingdings" panose="05000000000000000000" pitchFamily="2" charset="2"/>
              <a:buNone/>
            </a:pPr>
            <a:r>
              <a:rPr lang="es-ES" sz="1200" b="1" dirty="0">
                <a:solidFill>
                  <a:schemeClr val="accent3"/>
                </a:solidFill>
              </a:rPr>
              <a:t>P12	¿UN MIEMBRO CP+ PUEDE OBTENER MÁS DE UN CRÉDITO DE 100 $/95 € EN UN MES CON EL PROGRAMA PARA COMPARTIR?</a:t>
            </a:r>
          </a:p>
          <a:p>
            <a:pPr marL="540000" indent="-540000">
              <a:lnSpc>
                <a:spcPct val="100000"/>
              </a:lnSpc>
              <a:buNone/>
            </a:pPr>
            <a:r>
              <a:rPr lang="es-ES" sz="1200" dirty="0"/>
              <a:t>R12	¡Sí! Si los clientes referidos compran más productos en cualquier mes, puede acumular más créditos. El número de créditos que se pueden acumular es ilimitado.</a:t>
            </a:r>
          </a:p>
          <a:p>
            <a:pPr marL="540000" indent="-540000">
              <a:lnSpc>
                <a:spcPct val="100000"/>
              </a:lnSpc>
              <a:spcAft>
                <a:spcPts val="0"/>
              </a:spcAft>
              <a:buFont typeface="Wingdings" panose="05000000000000000000" pitchFamily="2" charset="2"/>
              <a:buNone/>
            </a:pPr>
            <a:r>
              <a:rPr lang="es-ES" sz="1200" b="1" dirty="0">
                <a:solidFill>
                  <a:schemeClr val="accent3"/>
                </a:solidFill>
              </a:rPr>
              <a:t>P13	¿LOS CRÉDITOS DE UN MIEMBRO CP+ DEL PROGRAMA PARA COMPARTIR SE APLICARÁN AUTOMÁTICAMENTE EN CUALQUIERA DE SUS PEDIDOS?</a:t>
            </a:r>
          </a:p>
          <a:p>
            <a:pPr marL="540000" indent="-540000">
              <a:lnSpc>
                <a:spcPct val="100000"/>
              </a:lnSpc>
              <a:buNone/>
            </a:pPr>
            <a:r>
              <a:rPr lang="es-ES" sz="1200" dirty="0"/>
              <a:t>R13	Sí. Ya no será necesario habilitar un ajuste para que se apliquen los puntos del programa para compartir.</a:t>
            </a:r>
          </a:p>
          <a:p>
            <a:pPr marL="540000" indent="-540000">
              <a:lnSpc>
                <a:spcPct val="100000"/>
              </a:lnSpc>
              <a:spcAft>
                <a:spcPts val="0"/>
              </a:spcAft>
              <a:buFont typeface="Wingdings" panose="05000000000000000000" pitchFamily="2" charset="2"/>
              <a:buNone/>
            </a:pPr>
            <a:r>
              <a:rPr lang="es-ES" sz="1200" b="1" dirty="0">
                <a:solidFill>
                  <a:schemeClr val="accent3"/>
                </a:solidFill>
              </a:rPr>
              <a:t>P14	¿ESTOS CRÉDITOS TIENEN UNA FECHA DE CADUCIDAD O SE PUEDEN UTILIZAR EN CUALQUIER MOMENTO?</a:t>
            </a:r>
          </a:p>
          <a:p>
            <a:pPr marL="540000" indent="-540000">
              <a:lnSpc>
                <a:spcPct val="100000"/>
              </a:lnSpc>
              <a:buNone/>
            </a:pPr>
            <a:r>
              <a:rPr lang="es-ES" sz="1200" dirty="0"/>
              <a:t>R14	Los créditos caducarán al cabo de dos meses.</a:t>
            </a:r>
          </a:p>
          <a:p>
            <a:pPr marL="540000" indent="-540000">
              <a:lnSpc>
                <a:spcPct val="100000"/>
              </a:lnSpc>
              <a:spcAft>
                <a:spcPts val="0"/>
              </a:spcAft>
              <a:buFont typeface="Wingdings" panose="05000000000000000000" pitchFamily="2" charset="2"/>
              <a:buNone/>
            </a:pPr>
            <a:r>
              <a:rPr lang="es-ES" sz="1200" b="1" dirty="0">
                <a:solidFill>
                  <a:schemeClr val="accent3"/>
                </a:solidFill>
              </a:rPr>
              <a:t>P15	¿QUÉ HACE QUE UN PEDIDO GENERE LA CALIFICACIÓN PARA LOS FINES DEL PROGRAMA PARA COMPARTIR?</a:t>
            </a:r>
          </a:p>
          <a:p>
            <a:pPr marL="540000" indent="-540000">
              <a:lnSpc>
                <a:spcPct val="100000"/>
              </a:lnSpc>
              <a:buNone/>
            </a:pPr>
            <a:r>
              <a:rPr lang="es-ES" sz="1200" dirty="0"/>
              <a:t>R15	El único requisito para que el pedido de un cliente referido cuente para los créditos del programa para compartir de un cliente CP+ es que tenga un valor BV. Cualquier pedido con un valor BV se contará como pedido elegible. </a:t>
            </a:r>
          </a:p>
          <a:p>
            <a:pPr marL="540000" indent="-540000">
              <a:lnSpc>
                <a:spcPct val="100000"/>
              </a:lnSpc>
              <a:spcAft>
                <a:spcPts val="0"/>
              </a:spcAft>
              <a:buFont typeface="Wingdings" panose="05000000000000000000" pitchFamily="2" charset="2"/>
              <a:buNone/>
            </a:pPr>
            <a:r>
              <a:rPr lang="es-ES" sz="1200" b="1" dirty="0">
                <a:solidFill>
                  <a:schemeClr val="accent3"/>
                </a:solidFill>
              </a:rPr>
              <a:t>P16	¿LOS CRÉDITOS DEL PROGRAMA PARA COMPARTIR SE PUEDEN APLICAR ÚNICAMENTE EN PARCHES?</a:t>
            </a:r>
          </a:p>
          <a:p>
            <a:pPr marL="540000" indent="-540000">
              <a:lnSpc>
                <a:spcPct val="100000"/>
              </a:lnSpc>
              <a:buNone/>
            </a:pPr>
            <a:r>
              <a:rPr lang="es-ES" sz="1200" dirty="0"/>
              <a:t>R16	Ya no es así. Ahora, los créditos del programa para compartir se pueden aplicar en todos los artículos.</a:t>
            </a:r>
          </a:p>
          <a:p>
            <a:pPr marL="540000" indent="-540000">
              <a:lnSpc>
                <a:spcPct val="100000"/>
              </a:lnSpc>
              <a:spcAft>
                <a:spcPts val="0"/>
              </a:spcAft>
              <a:buFont typeface="Wingdings" panose="05000000000000000000" pitchFamily="2" charset="2"/>
              <a:buNone/>
            </a:pPr>
            <a:r>
              <a:rPr lang="es-ES" sz="1200" b="1" dirty="0">
                <a:solidFill>
                  <a:schemeClr val="accent3"/>
                </a:solidFill>
              </a:rPr>
              <a:t>P17	¿LAS RECOMPENSAS A LA FIDELIDAD EXISTENTES DE LOS CLIENTES CP/CP+ CONTINUARÁN DESDE EL PUNTO EN EL QUE SE ENCUENTRAN EN EL MOMENTO DEL LANZAMIENTO DE ESTAS MEJORAS, O SE PONDRÁN A CERO?</a:t>
            </a:r>
          </a:p>
          <a:p>
            <a:pPr marL="540000" indent="-540000">
              <a:lnSpc>
                <a:spcPct val="100000"/>
              </a:lnSpc>
              <a:buNone/>
            </a:pPr>
            <a:r>
              <a:rPr lang="es-ES" sz="1200" dirty="0"/>
              <a:t>R17	El programa de recompensa actual se pondrá a cero con el inicio del nuevo programa. Todo el mundo empezará desde el principio con el nuevo programa de recompensa.</a:t>
            </a:r>
          </a:p>
          <a:p>
            <a:pPr marL="540000" indent="-540000">
              <a:lnSpc>
                <a:spcPct val="100000"/>
              </a:lnSpc>
              <a:spcAft>
                <a:spcPts val="0"/>
              </a:spcAft>
              <a:buFont typeface="Wingdings" panose="05000000000000000000" pitchFamily="2" charset="2"/>
              <a:buNone/>
            </a:pPr>
            <a:r>
              <a:rPr lang="es-ES" sz="1200" b="1" dirty="0">
                <a:solidFill>
                  <a:schemeClr val="accent3"/>
                </a:solidFill>
              </a:rPr>
              <a:t>P18	¿EN LA ÚLTIMA MUESTRA DE FIDELIDAD SE PUEDE ESCOGER CUALQUIER PRODUCTO ALAVIDA (ES DECIR, PARCHES, DÍA, NOCHE, CREMA DE OJOS)?</a:t>
            </a:r>
          </a:p>
          <a:p>
            <a:pPr marL="540000" indent="-540000">
              <a:lnSpc>
                <a:spcPct val="100000"/>
              </a:lnSpc>
              <a:buNone/>
            </a:pPr>
            <a:r>
              <a:rPr lang="es-ES" sz="1200" dirty="0"/>
              <a:t>R18	Sí.</a:t>
            </a:r>
          </a:p>
        </p:txBody>
      </p:sp>
    </p:spTree>
    <p:extLst>
      <p:ext uri="{BB962C8B-B14F-4D97-AF65-F5344CB8AC3E}">
        <p14:creationId xmlns:p14="http://schemas.microsoft.com/office/powerpoint/2010/main" val="55949705"/>
      </p:ext>
    </p:extLst>
  </p:cSld>
  <p:clrMapOvr>
    <a:masterClrMapping/>
  </p:clrMapOvr>
</p:sld>
</file>

<file path=ppt/theme/theme1.xml><?xml version="1.0" encoding="utf-8"?>
<a:theme xmlns:a="http://schemas.openxmlformats.org/drawingml/2006/main" name="Office Theme">
  <a:themeElements>
    <a:clrScheme name="LW PC PC+">
      <a:dk1>
        <a:srgbClr val="0C0C0C"/>
      </a:dk1>
      <a:lt1>
        <a:sysClr val="window" lastClr="FFFFFF"/>
      </a:lt1>
      <a:dk2>
        <a:srgbClr val="3F3F3F"/>
      </a:dk2>
      <a:lt2>
        <a:srgbClr val="F2F2F2"/>
      </a:lt2>
      <a:accent1>
        <a:srgbClr val="00B2CB"/>
      </a:accent1>
      <a:accent2>
        <a:srgbClr val="5D2E64"/>
      </a:accent2>
      <a:accent3>
        <a:srgbClr val="145091"/>
      </a:accent3>
      <a:accent4>
        <a:srgbClr val="5EB3E4"/>
      </a:accent4>
      <a:accent5>
        <a:srgbClr val="999999"/>
      </a:accent5>
      <a:accent6>
        <a:srgbClr val="F2F2F2"/>
      </a:accent6>
      <a:hlink>
        <a:srgbClr val="145091"/>
      </a:hlink>
      <a:folHlink>
        <a:srgbClr val="5D2E64"/>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446</TotalTime>
  <Words>2146</Words>
  <Application>Microsoft Office PowerPoint</Application>
  <PresentationFormat>Widescreen</PresentationFormat>
  <Paragraphs>104</Paragraphs>
  <Slides>11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Aptos</vt:lpstr>
      <vt:lpstr>Arial</vt:lpstr>
      <vt:lpstr>Cabin</vt:lpstr>
      <vt:lpstr>Calibri</vt:lpstr>
      <vt:lpstr>Calibri Light</vt:lpstr>
      <vt:lpstr>Wingdings</vt:lpstr>
      <vt:lpstr>Office Theme</vt:lpstr>
      <vt:lpstr>PowerPoint Presentation</vt:lpstr>
      <vt:lpstr>Resumen de los cambios en el programa de CP/CP+ en 2025</vt:lpstr>
      <vt:lpstr>Elementos que se mantendrán incambiados</vt:lpstr>
      <vt:lpstr>Muestras de fidelidad</vt:lpstr>
      <vt:lpstr>Muestras de fidelidad - Cliente preferente</vt:lpstr>
      <vt:lpstr>Muestras de fidelidad - Cliente preferente Plus</vt:lpstr>
      <vt:lpstr>Mejoras del programa para compartir de CP+</vt:lpstr>
      <vt:lpstr>PowerPoint Presentation</vt:lpstr>
      <vt:lpstr>Preguntas frecuentes</vt:lpstr>
      <vt:lpstr>Preguntas frecuentes</vt:lpstr>
      <vt:lpstr>Preguntas frecuentes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Stephen Johnson</dc:creator>
  <cp:lastModifiedBy>Stephen Johnson</cp:lastModifiedBy>
  <cp:revision>16</cp:revision>
  <dcterms:created xsi:type="dcterms:W3CDTF">2025-03-12T11:45:21Z</dcterms:created>
  <dcterms:modified xsi:type="dcterms:W3CDTF">2025-04-01T17:03:40Z</dcterms:modified>
</cp:coreProperties>
</file>